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72272c822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5e8e58e844cd8"/>
  </p:sldMasterIdLst>
  <p:sldIdLst>
    <p:sldId xmlns:r="http://schemas.openxmlformats.org/officeDocument/2006/relationships" id="256" r:id="R4dc65956d0a748df"/>
    <p:sldId xmlns:r="http://schemas.openxmlformats.org/officeDocument/2006/relationships" id="257" r:id="R732c3801117b4098"/>
    <p:sldId xmlns:r="http://schemas.openxmlformats.org/officeDocument/2006/relationships" id="258" r:id="R779b02a6336a4efd"/>
    <p:sldId xmlns:r="http://schemas.openxmlformats.org/officeDocument/2006/relationships" id="259" r:id="R59cd92d3548949c8"/>
    <p:sldId xmlns:r="http://schemas.openxmlformats.org/officeDocument/2006/relationships" id="260" r:id="Rbe5cbece71f04ff1"/>
    <p:sldId xmlns:r="http://schemas.openxmlformats.org/officeDocument/2006/relationships" id="261" r:id="R215e830b486f40fd"/>
    <p:sldId xmlns:r="http://schemas.openxmlformats.org/officeDocument/2006/relationships" id="262" r:id="Rc5c449d3d025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5e8e58e844cd8" /><Relationship Type="http://schemas.openxmlformats.org/officeDocument/2006/relationships/slide" Target="/ppt/slides/slide1.xml" Id="R4dc65956d0a748df" /><Relationship Type="http://schemas.openxmlformats.org/officeDocument/2006/relationships/slide" Target="/ppt/slides/slide2.xml" Id="R732c3801117b4098" /><Relationship Type="http://schemas.openxmlformats.org/officeDocument/2006/relationships/slide" Target="/ppt/slides/slide3.xml" Id="R779b02a6336a4efd" /><Relationship Type="http://schemas.openxmlformats.org/officeDocument/2006/relationships/slide" Target="/ppt/slides/slide4.xml" Id="R59cd92d3548949c8" /><Relationship Type="http://schemas.openxmlformats.org/officeDocument/2006/relationships/slide" Target="/ppt/slides/slide5.xml" Id="Rbe5cbece71f04ff1" /><Relationship Type="http://schemas.openxmlformats.org/officeDocument/2006/relationships/slide" Target="/ppt/slides/slide6.xml" Id="R215e830b486f40fd" /><Relationship Type="http://schemas.openxmlformats.org/officeDocument/2006/relationships/slide" Target="/ppt/slides/slide7.xml" Id="Rc5c449d3d025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8626a9b28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1b196db84fc4" /><Relationship Type="http://schemas.openxmlformats.org/officeDocument/2006/relationships/theme" Target="/ppt/slideMasters/theme/theme1.xml" Id="R23b743e5a90e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f1b196db8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656bc7d9e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20577de3f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ddffff0f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75c7e98aa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7767bdba5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d4b56f0a4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4c031bd0b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