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3afa771e8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46616a0164c37"/>
  </p:sldMasterIdLst>
  <p:sldIdLst>
    <p:sldId xmlns:r="http://schemas.openxmlformats.org/officeDocument/2006/relationships" id="256" r:id="R4a4777173c224d89"/>
    <p:sldId xmlns:r="http://schemas.openxmlformats.org/officeDocument/2006/relationships" id="257" r:id="R23d93a2463574308"/>
    <p:sldId xmlns:r="http://schemas.openxmlformats.org/officeDocument/2006/relationships" id="258" r:id="R0d693f95bfe047e0"/>
    <p:sldId xmlns:r="http://schemas.openxmlformats.org/officeDocument/2006/relationships" id="259" r:id="R56f234de7842490d"/>
    <p:sldId xmlns:r="http://schemas.openxmlformats.org/officeDocument/2006/relationships" id="260" r:id="Rdc655bcc3d6e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46616a0164c37" /><Relationship Type="http://schemas.openxmlformats.org/officeDocument/2006/relationships/slide" Target="/ppt/slides/slide1.xml" Id="R4a4777173c224d89" /><Relationship Type="http://schemas.openxmlformats.org/officeDocument/2006/relationships/slide" Target="/ppt/slides/slide2.xml" Id="R23d93a2463574308" /><Relationship Type="http://schemas.openxmlformats.org/officeDocument/2006/relationships/slide" Target="/ppt/slides/slide3.xml" Id="R0d693f95bfe047e0" /><Relationship Type="http://schemas.openxmlformats.org/officeDocument/2006/relationships/slide" Target="/ppt/slides/slide4.xml" Id="R56f234de7842490d" /><Relationship Type="http://schemas.openxmlformats.org/officeDocument/2006/relationships/slide" Target="/ppt/slides/slide5.xml" Id="Rdc655bcc3d6e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1b01e481a41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6b1e1e78c4662" /><Relationship Type="http://schemas.openxmlformats.org/officeDocument/2006/relationships/theme" Target="/ppt/slideMasters/theme/theme1.xml" Id="Rf108b4bcacc14d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26b1e1e78c46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9894995c3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32311edd7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cd8e07e87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444fcfbda40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07ce98f7149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JANUS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JANUS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980 293 025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