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c8c803eb7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083216e1b48de"/>
  </p:sldMasterIdLst>
  <p:sldIdLst>
    <p:sldId xmlns:r="http://schemas.openxmlformats.org/officeDocument/2006/relationships" id="256" r:id="Rf98db91c8ff84651"/>
    <p:sldId xmlns:r="http://schemas.openxmlformats.org/officeDocument/2006/relationships" id="257" r:id="Rfba341ee7a08484c"/>
    <p:sldId xmlns:r="http://schemas.openxmlformats.org/officeDocument/2006/relationships" id="258" r:id="R2b8405ffcef44b74"/>
    <p:sldId xmlns:r="http://schemas.openxmlformats.org/officeDocument/2006/relationships" id="259" r:id="R44a38215248a46ce"/>
    <p:sldId xmlns:r="http://schemas.openxmlformats.org/officeDocument/2006/relationships" id="260" r:id="R46a7d1c3c75b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083216e1b48de" /><Relationship Type="http://schemas.openxmlformats.org/officeDocument/2006/relationships/slide" Target="/ppt/slides/slide1.xml" Id="Rf98db91c8ff84651" /><Relationship Type="http://schemas.openxmlformats.org/officeDocument/2006/relationships/slide" Target="/ppt/slides/slide2.xml" Id="Rfba341ee7a08484c" /><Relationship Type="http://schemas.openxmlformats.org/officeDocument/2006/relationships/slide" Target="/ppt/slides/slide3.xml" Id="R2b8405ffcef44b74" /><Relationship Type="http://schemas.openxmlformats.org/officeDocument/2006/relationships/slide" Target="/ppt/slides/slide4.xml" Id="R44a38215248a46ce" /><Relationship Type="http://schemas.openxmlformats.org/officeDocument/2006/relationships/slide" Target="/ppt/slides/slide5.xml" Id="R46a7d1c3c75b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0290ed3d8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611b19fb48b3" /><Relationship Type="http://schemas.openxmlformats.org/officeDocument/2006/relationships/theme" Target="/ppt/slideMasters/theme/theme1.xml" Id="R1e1843486fe9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2611b19fb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916c0435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e581605e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aa57ad38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2fa32361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ad42a705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BRØNNØYSUND HANDELSTAND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BRØNNØYSUND HANDELSTAND FORENING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