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417bf1071c45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f4ab3a17914558"/>
  </p:sldMasterIdLst>
  <p:sldIdLst>
    <p:sldId xmlns:r="http://schemas.openxmlformats.org/officeDocument/2006/relationships" id="256" r:id="R42140e447f854ad0"/>
    <p:sldId xmlns:r="http://schemas.openxmlformats.org/officeDocument/2006/relationships" id="257" r:id="Re505893b75fa494b"/>
    <p:sldId xmlns:r="http://schemas.openxmlformats.org/officeDocument/2006/relationships" id="258" r:id="R633aed2b98304189"/>
    <p:sldId xmlns:r="http://schemas.openxmlformats.org/officeDocument/2006/relationships" id="259" r:id="R67a3ddc52ecf4634"/>
    <p:sldId xmlns:r="http://schemas.openxmlformats.org/officeDocument/2006/relationships" id="260" r:id="Rd0572d415b384aa7"/>
    <p:sldId xmlns:r="http://schemas.openxmlformats.org/officeDocument/2006/relationships" id="261" r:id="R03671b4b74184aa2"/>
    <p:sldId xmlns:r="http://schemas.openxmlformats.org/officeDocument/2006/relationships" id="262" r:id="Ra06e626c30ce42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f4ab3a17914558" /><Relationship Type="http://schemas.openxmlformats.org/officeDocument/2006/relationships/slide" Target="/ppt/slides/slide1.xml" Id="R42140e447f854ad0" /><Relationship Type="http://schemas.openxmlformats.org/officeDocument/2006/relationships/slide" Target="/ppt/slides/slide2.xml" Id="Re505893b75fa494b" /><Relationship Type="http://schemas.openxmlformats.org/officeDocument/2006/relationships/slide" Target="/ppt/slides/slide3.xml" Id="R633aed2b98304189" /><Relationship Type="http://schemas.openxmlformats.org/officeDocument/2006/relationships/slide" Target="/ppt/slides/slide4.xml" Id="R67a3ddc52ecf4634" /><Relationship Type="http://schemas.openxmlformats.org/officeDocument/2006/relationships/slide" Target="/ppt/slides/slide5.xml" Id="Rd0572d415b384aa7" /><Relationship Type="http://schemas.openxmlformats.org/officeDocument/2006/relationships/slide" Target="/ppt/slides/slide6.xml" Id="R03671b4b74184aa2" /><Relationship Type="http://schemas.openxmlformats.org/officeDocument/2006/relationships/slide" Target="/ppt/slides/slide7.xml" Id="Ra06e626c30ce42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9f259d0d1147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c0f5d2e51410d" /><Relationship Type="http://schemas.openxmlformats.org/officeDocument/2006/relationships/theme" Target="/ppt/slideMasters/theme/theme1.xml" Id="Ra041492bc98348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1c0f5d2e5141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51444489047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552fdc6c441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f32dd5e4544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717387b304f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76c49bfa74c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81c467b1e4c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5038ab5ad4c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NIEBLOK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NIEBLOK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NIEBLOK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NIEBLOK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NIEBLOK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NIEBLOK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−2 456 044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4 927 457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73 984 354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74 399 751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NIEBLOK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REGE KOLBEIN KÅRE  –  71,5 %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FALKUM ANITA REGE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 KRISTIN REGE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REGE KJELL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REGE OLAV  –  7,1 %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NIEBLOK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Kolbein Rege, Fidjeåsen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42 87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kolbein.rege@eidesvik.no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980 354 628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NIEBLOK INVEST AS</a:t>
            </a:r>
          </a:p>
        </p:txBody>
      </p:sp>
    </p:spTree>
  </p:cSld>
  <p:clrMapOvr>
    <a:masterClrMapping xmlns:a="http://schemas.openxmlformats.org/drawingml/2006/main"/>
  </p:clrMapOvr>
</p:sld>
</file>