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af5488fb6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a14155dbb49ee"/>
  </p:sldMasterIdLst>
  <p:sldIdLst>
    <p:sldId xmlns:r="http://schemas.openxmlformats.org/officeDocument/2006/relationships" id="256" r:id="R9dbb6bce9ea3494b"/>
    <p:sldId xmlns:r="http://schemas.openxmlformats.org/officeDocument/2006/relationships" id="257" r:id="R2d877530a1e4479b"/>
    <p:sldId xmlns:r="http://schemas.openxmlformats.org/officeDocument/2006/relationships" id="258" r:id="R9ee4a2f61589448c"/>
    <p:sldId xmlns:r="http://schemas.openxmlformats.org/officeDocument/2006/relationships" id="259" r:id="R51a8c870600647b8"/>
    <p:sldId xmlns:r="http://schemas.openxmlformats.org/officeDocument/2006/relationships" id="260" r:id="R549818c08698457c"/>
    <p:sldId xmlns:r="http://schemas.openxmlformats.org/officeDocument/2006/relationships" id="261" r:id="R1b69a2377318496e"/>
    <p:sldId xmlns:r="http://schemas.openxmlformats.org/officeDocument/2006/relationships" id="262" r:id="R16bed6f2b48e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a14155dbb49ee" /><Relationship Type="http://schemas.openxmlformats.org/officeDocument/2006/relationships/slide" Target="/ppt/slides/slide1.xml" Id="R9dbb6bce9ea3494b" /><Relationship Type="http://schemas.openxmlformats.org/officeDocument/2006/relationships/slide" Target="/ppt/slides/slide2.xml" Id="R2d877530a1e4479b" /><Relationship Type="http://schemas.openxmlformats.org/officeDocument/2006/relationships/slide" Target="/ppt/slides/slide3.xml" Id="R9ee4a2f61589448c" /><Relationship Type="http://schemas.openxmlformats.org/officeDocument/2006/relationships/slide" Target="/ppt/slides/slide4.xml" Id="R51a8c870600647b8" /><Relationship Type="http://schemas.openxmlformats.org/officeDocument/2006/relationships/slide" Target="/ppt/slides/slide5.xml" Id="R549818c08698457c" /><Relationship Type="http://schemas.openxmlformats.org/officeDocument/2006/relationships/slide" Target="/ppt/slides/slide6.xml" Id="R1b69a2377318496e" /><Relationship Type="http://schemas.openxmlformats.org/officeDocument/2006/relationships/slide" Target="/ppt/slides/slide7.xml" Id="R16bed6f2b48e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e631d563e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aec82a52474b" /><Relationship Type="http://schemas.openxmlformats.org/officeDocument/2006/relationships/theme" Target="/ppt/slideMasters/theme/theme1.xml" Id="R039ec081214e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9aec82a52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de1c513b5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4ab3b65924b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7cd49c97a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35c4b3996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b3cf79f404b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973d515e6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0d28d89ea41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−684 651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30 622 963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ANDERS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