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4591e5860742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fbd15fdc9644d7"/>
  </p:sldMasterIdLst>
  <p:sldIdLst>
    <p:sldId xmlns:r="http://schemas.openxmlformats.org/officeDocument/2006/relationships" id="256" r:id="Rf9ba84153aaf4c4e"/>
    <p:sldId xmlns:r="http://schemas.openxmlformats.org/officeDocument/2006/relationships" id="257" r:id="Rcf36cbe9ac9e48dd"/>
    <p:sldId xmlns:r="http://schemas.openxmlformats.org/officeDocument/2006/relationships" id="258" r:id="Rcea11e84aa974815"/>
    <p:sldId xmlns:r="http://schemas.openxmlformats.org/officeDocument/2006/relationships" id="259" r:id="Rd907b6f0f282412e"/>
    <p:sldId xmlns:r="http://schemas.openxmlformats.org/officeDocument/2006/relationships" id="260" r:id="R923fb7451f6748ff"/>
    <p:sldId xmlns:r="http://schemas.openxmlformats.org/officeDocument/2006/relationships" id="261" r:id="Re405ba5e0c914c65"/>
    <p:sldId xmlns:r="http://schemas.openxmlformats.org/officeDocument/2006/relationships" id="262" r:id="R0c209041b58c49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fbd15fdc9644d7" /><Relationship Type="http://schemas.openxmlformats.org/officeDocument/2006/relationships/slide" Target="/ppt/slides/slide1.xml" Id="Rf9ba84153aaf4c4e" /><Relationship Type="http://schemas.openxmlformats.org/officeDocument/2006/relationships/slide" Target="/ppt/slides/slide2.xml" Id="Rcf36cbe9ac9e48dd" /><Relationship Type="http://schemas.openxmlformats.org/officeDocument/2006/relationships/slide" Target="/ppt/slides/slide3.xml" Id="Rcea11e84aa974815" /><Relationship Type="http://schemas.openxmlformats.org/officeDocument/2006/relationships/slide" Target="/ppt/slides/slide4.xml" Id="Rd907b6f0f282412e" /><Relationship Type="http://schemas.openxmlformats.org/officeDocument/2006/relationships/slide" Target="/ppt/slides/slide5.xml" Id="R923fb7451f6748ff" /><Relationship Type="http://schemas.openxmlformats.org/officeDocument/2006/relationships/slide" Target="/ppt/slides/slide6.xml" Id="Re405ba5e0c914c65" /><Relationship Type="http://schemas.openxmlformats.org/officeDocument/2006/relationships/slide" Target="/ppt/slides/slide7.xml" Id="R0c209041b58c49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10386810fe42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699f8ea7a46eb" /><Relationship Type="http://schemas.openxmlformats.org/officeDocument/2006/relationships/theme" Target="/ppt/slideMasters/theme/theme1.xml" Id="R5898c173d6f345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5699f8ea7a46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efe3f411847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309dcfc5d4b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056c3d9d440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a504a7c4c47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25d629ac24f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e1b1234114f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4e362c04d44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−372 133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10 784 104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22 558 182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23 460 729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MORTEN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980 356 663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