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3afd96e1de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5b5ebfe3848b4"/>
  </p:sldMasterIdLst>
  <p:sldIdLst>
    <p:sldId xmlns:r="http://schemas.openxmlformats.org/officeDocument/2006/relationships" id="256" r:id="Re6609653e13349d6"/>
    <p:sldId xmlns:r="http://schemas.openxmlformats.org/officeDocument/2006/relationships" id="257" r:id="R0d0e2b8c97c444a4"/>
    <p:sldId xmlns:r="http://schemas.openxmlformats.org/officeDocument/2006/relationships" id="258" r:id="Rf7e2586bc5184fc8"/>
    <p:sldId xmlns:r="http://schemas.openxmlformats.org/officeDocument/2006/relationships" id="259" r:id="Re8ce5b64eceb40b4"/>
    <p:sldId xmlns:r="http://schemas.openxmlformats.org/officeDocument/2006/relationships" id="260" r:id="Rec135dc0b2674c98"/>
    <p:sldId xmlns:r="http://schemas.openxmlformats.org/officeDocument/2006/relationships" id="261" r:id="Rf3ab889b538b44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5b5ebfe3848b4" /><Relationship Type="http://schemas.openxmlformats.org/officeDocument/2006/relationships/slide" Target="/ppt/slides/slide1.xml" Id="Re6609653e13349d6" /><Relationship Type="http://schemas.openxmlformats.org/officeDocument/2006/relationships/slide" Target="/ppt/slides/slide2.xml" Id="R0d0e2b8c97c444a4" /><Relationship Type="http://schemas.openxmlformats.org/officeDocument/2006/relationships/slide" Target="/ppt/slides/slide3.xml" Id="Rf7e2586bc5184fc8" /><Relationship Type="http://schemas.openxmlformats.org/officeDocument/2006/relationships/slide" Target="/ppt/slides/slide4.xml" Id="Re8ce5b64eceb40b4" /><Relationship Type="http://schemas.openxmlformats.org/officeDocument/2006/relationships/slide" Target="/ppt/slides/slide5.xml" Id="Rec135dc0b2674c98" /><Relationship Type="http://schemas.openxmlformats.org/officeDocument/2006/relationships/slide" Target="/ppt/slides/slide6.xml" Id="Rf3ab889b538b44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eb6bf554147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30b05dde44835" /><Relationship Type="http://schemas.openxmlformats.org/officeDocument/2006/relationships/theme" Target="/ppt/slideMasters/theme/theme1.xml" Id="R8dabb13cb7c6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30b05dde4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37fe3ea664d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09c10960248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5ce279afa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568e2e62e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88cd95ac5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16dcc8eff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