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7de08fc25942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05a684be964744"/>
  </p:sldMasterIdLst>
  <p:sldIdLst>
    <p:sldId xmlns:r="http://schemas.openxmlformats.org/officeDocument/2006/relationships" id="256" r:id="Rcf3b0cf726c7421b"/>
    <p:sldId xmlns:r="http://schemas.openxmlformats.org/officeDocument/2006/relationships" id="257" r:id="R24e8d5cb8dcb4fab"/>
    <p:sldId xmlns:r="http://schemas.openxmlformats.org/officeDocument/2006/relationships" id="258" r:id="Ra27fa9dbc96c4397"/>
    <p:sldId xmlns:r="http://schemas.openxmlformats.org/officeDocument/2006/relationships" id="259" r:id="Rb6d9302c9a7947c5"/>
    <p:sldId xmlns:r="http://schemas.openxmlformats.org/officeDocument/2006/relationships" id="260" r:id="Raec01418023e4ee0"/>
    <p:sldId xmlns:r="http://schemas.openxmlformats.org/officeDocument/2006/relationships" id="261" r:id="R50440f4ff2fb4d9e"/>
    <p:sldId xmlns:r="http://schemas.openxmlformats.org/officeDocument/2006/relationships" id="262" r:id="Rcdbf4bab409345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05a684be964744" /><Relationship Type="http://schemas.openxmlformats.org/officeDocument/2006/relationships/slide" Target="/ppt/slides/slide1.xml" Id="Rcf3b0cf726c7421b" /><Relationship Type="http://schemas.openxmlformats.org/officeDocument/2006/relationships/slide" Target="/ppt/slides/slide2.xml" Id="R24e8d5cb8dcb4fab" /><Relationship Type="http://schemas.openxmlformats.org/officeDocument/2006/relationships/slide" Target="/ppt/slides/slide3.xml" Id="Ra27fa9dbc96c4397" /><Relationship Type="http://schemas.openxmlformats.org/officeDocument/2006/relationships/slide" Target="/ppt/slides/slide4.xml" Id="Rb6d9302c9a7947c5" /><Relationship Type="http://schemas.openxmlformats.org/officeDocument/2006/relationships/slide" Target="/ppt/slides/slide5.xml" Id="Raec01418023e4ee0" /><Relationship Type="http://schemas.openxmlformats.org/officeDocument/2006/relationships/slide" Target="/ppt/slides/slide6.xml" Id="R50440f4ff2fb4d9e" /><Relationship Type="http://schemas.openxmlformats.org/officeDocument/2006/relationships/slide" Target="/ppt/slides/slide7.xml" Id="Rcdbf4bab409345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76cf7dbc1c45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1b1fb313e44e5" /><Relationship Type="http://schemas.openxmlformats.org/officeDocument/2006/relationships/theme" Target="/ppt/slideMasters/theme/theme1.xml" Id="R6b7ac61cfac749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d1b1fb313e44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29a04c512a4b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cc874eea4343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386c905a44a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8897ad785e43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35638e757044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b2ba07a38c4d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4611ff7da647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PETIMA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PETIMA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3 397 937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1 953 870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12 901 988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35 029 019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47 256 952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TIDEMAND MALLING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Malling &amp; Co Forvaltning AS, Dronning Mauds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02 80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post@mallingco.no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www.mallingco.no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980 357 708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PETIMA INVEST AS</a:t>
            </a:r>
          </a:p>
        </p:txBody>
      </p:sp>
    </p:spTree>
  </p:cSld>
  <p:clrMapOvr>
    <a:masterClrMapping xmlns:a="http://schemas.openxmlformats.org/drawingml/2006/main"/>
  </p:clrMapOvr>
</p:sld>
</file>