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04185e524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bf1e0762d4604"/>
  </p:sldMasterIdLst>
  <p:sldIdLst>
    <p:sldId xmlns:r="http://schemas.openxmlformats.org/officeDocument/2006/relationships" id="256" r:id="Rd3c1df3f74e3486c"/>
    <p:sldId xmlns:r="http://schemas.openxmlformats.org/officeDocument/2006/relationships" id="257" r:id="R6061671a42f34336"/>
    <p:sldId xmlns:r="http://schemas.openxmlformats.org/officeDocument/2006/relationships" id="258" r:id="Rc5584a403072466f"/>
    <p:sldId xmlns:r="http://schemas.openxmlformats.org/officeDocument/2006/relationships" id="259" r:id="Rbb86e48dd45147d1"/>
    <p:sldId xmlns:r="http://schemas.openxmlformats.org/officeDocument/2006/relationships" id="260" r:id="R66ed76c5b5bd4a66"/>
    <p:sldId xmlns:r="http://schemas.openxmlformats.org/officeDocument/2006/relationships" id="261" r:id="R9eae3f9049404ac2"/>
    <p:sldId xmlns:r="http://schemas.openxmlformats.org/officeDocument/2006/relationships" id="262" r:id="Rd9f64f67f31d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bf1e0762d4604" /><Relationship Type="http://schemas.openxmlformats.org/officeDocument/2006/relationships/slide" Target="/ppt/slides/slide1.xml" Id="Rd3c1df3f74e3486c" /><Relationship Type="http://schemas.openxmlformats.org/officeDocument/2006/relationships/slide" Target="/ppt/slides/slide2.xml" Id="R6061671a42f34336" /><Relationship Type="http://schemas.openxmlformats.org/officeDocument/2006/relationships/slide" Target="/ppt/slides/slide3.xml" Id="Rc5584a403072466f" /><Relationship Type="http://schemas.openxmlformats.org/officeDocument/2006/relationships/slide" Target="/ppt/slides/slide4.xml" Id="Rbb86e48dd45147d1" /><Relationship Type="http://schemas.openxmlformats.org/officeDocument/2006/relationships/slide" Target="/ppt/slides/slide5.xml" Id="R66ed76c5b5bd4a66" /><Relationship Type="http://schemas.openxmlformats.org/officeDocument/2006/relationships/slide" Target="/ppt/slides/slide6.xml" Id="R9eae3f9049404ac2" /><Relationship Type="http://schemas.openxmlformats.org/officeDocument/2006/relationships/slide" Target="/ppt/slides/slide7.xml" Id="Rd9f64f67f31d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91d2bc007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165faf2f4874" /><Relationship Type="http://schemas.openxmlformats.org/officeDocument/2006/relationships/theme" Target="/ppt/slideMasters/theme/theme1.xml" Id="R1368b672c9cc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8165faf2f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dee16e89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05e0aca7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f36a366b7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a9dd4312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6f507a0c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3e86b604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bb7104ff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