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d188e6e52e46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17fd29f34c4e58"/>
  </p:sldMasterIdLst>
  <p:sldIdLst>
    <p:sldId xmlns:r="http://schemas.openxmlformats.org/officeDocument/2006/relationships" id="256" r:id="Rb59c735b02e24cd5"/>
    <p:sldId xmlns:r="http://schemas.openxmlformats.org/officeDocument/2006/relationships" id="257" r:id="Rfcac3a32d63540af"/>
    <p:sldId xmlns:r="http://schemas.openxmlformats.org/officeDocument/2006/relationships" id="258" r:id="R82caaed155c84723"/>
    <p:sldId xmlns:r="http://schemas.openxmlformats.org/officeDocument/2006/relationships" id="259" r:id="Rfe442dfd71eb4fb3"/>
    <p:sldId xmlns:r="http://schemas.openxmlformats.org/officeDocument/2006/relationships" id="260" r:id="R3e668a525ef841d8"/>
    <p:sldId xmlns:r="http://schemas.openxmlformats.org/officeDocument/2006/relationships" id="261" r:id="R23a652976c254185"/>
    <p:sldId xmlns:r="http://schemas.openxmlformats.org/officeDocument/2006/relationships" id="262" r:id="Rae86bedacfa442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7fd29f34c4e58" /><Relationship Type="http://schemas.openxmlformats.org/officeDocument/2006/relationships/slide" Target="/ppt/slides/slide1.xml" Id="Rb59c735b02e24cd5" /><Relationship Type="http://schemas.openxmlformats.org/officeDocument/2006/relationships/slide" Target="/ppt/slides/slide2.xml" Id="Rfcac3a32d63540af" /><Relationship Type="http://schemas.openxmlformats.org/officeDocument/2006/relationships/slide" Target="/ppt/slides/slide3.xml" Id="R82caaed155c84723" /><Relationship Type="http://schemas.openxmlformats.org/officeDocument/2006/relationships/slide" Target="/ppt/slides/slide4.xml" Id="Rfe442dfd71eb4fb3" /><Relationship Type="http://schemas.openxmlformats.org/officeDocument/2006/relationships/slide" Target="/ppt/slides/slide5.xml" Id="R3e668a525ef841d8" /><Relationship Type="http://schemas.openxmlformats.org/officeDocument/2006/relationships/slide" Target="/ppt/slides/slide6.xml" Id="R23a652976c254185" /><Relationship Type="http://schemas.openxmlformats.org/officeDocument/2006/relationships/slide" Target="/ppt/slides/slide7.xml" Id="Rae86bedacfa442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e235beb41644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758f83f4648b3" /><Relationship Type="http://schemas.openxmlformats.org/officeDocument/2006/relationships/theme" Target="/ppt/slideMasters/theme/theme1.xml" Id="R9368f4f14e3144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9758f83f4648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7a44fe3fe4e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0664985144c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21c4e135f4d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84e6ca4154b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078293eee42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95399a21044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180e24f8a4b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12 901 988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35 029 019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47 256 952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TIDEMAND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