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b542fb0f7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0bce11f184fda"/>
  </p:sldMasterIdLst>
  <p:sldIdLst>
    <p:sldId xmlns:r="http://schemas.openxmlformats.org/officeDocument/2006/relationships" id="256" r:id="Rcfe8ed9e77764096"/>
    <p:sldId xmlns:r="http://schemas.openxmlformats.org/officeDocument/2006/relationships" id="257" r:id="R2d0b8ec73a0c4e9f"/>
    <p:sldId xmlns:r="http://schemas.openxmlformats.org/officeDocument/2006/relationships" id="258" r:id="R479feb8074614d3c"/>
    <p:sldId xmlns:r="http://schemas.openxmlformats.org/officeDocument/2006/relationships" id="259" r:id="R1374c202a852458c"/>
    <p:sldId xmlns:r="http://schemas.openxmlformats.org/officeDocument/2006/relationships" id="260" r:id="R92b2dc4b4f8c42be"/>
    <p:sldId xmlns:r="http://schemas.openxmlformats.org/officeDocument/2006/relationships" id="261" r:id="R5f732e52a9b14b9e"/>
    <p:sldId xmlns:r="http://schemas.openxmlformats.org/officeDocument/2006/relationships" id="262" r:id="R6a0f145ebbb747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0bce11f184fda" /><Relationship Type="http://schemas.openxmlformats.org/officeDocument/2006/relationships/slide" Target="/ppt/slides/slide1.xml" Id="Rcfe8ed9e77764096" /><Relationship Type="http://schemas.openxmlformats.org/officeDocument/2006/relationships/slide" Target="/ppt/slides/slide2.xml" Id="R2d0b8ec73a0c4e9f" /><Relationship Type="http://schemas.openxmlformats.org/officeDocument/2006/relationships/slide" Target="/ppt/slides/slide3.xml" Id="R479feb8074614d3c" /><Relationship Type="http://schemas.openxmlformats.org/officeDocument/2006/relationships/slide" Target="/ppt/slides/slide4.xml" Id="R1374c202a852458c" /><Relationship Type="http://schemas.openxmlformats.org/officeDocument/2006/relationships/slide" Target="/ppt/slides/slide5.xml" Id="R92b2dc4b4f8c42be" /><Relationship Type="http://schemas.openxmlformats.org/officeDocument/2006/relationships/slide" Target="/ppt/slides/slide6.xml" Id="R5f732e52a9b14b9e" /><Relationship Type="http://schemas.openxmlformats.org/officeDocument/2006/relationships/slide" Target="/ppt/slides/slide7.xml" Id="R6a0f145ebbb747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ec9c09f6f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a5e7486ee4d58" /><Relationship Type="http://schemas.openxmlformats.org/officeDocument/2006/relationships/theme" Target="/ppt/slideMasters/theme/theme1.xml" Id="R15d695861377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a5e7486ee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8aebe947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5a0ae30e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4879dce29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beaf368e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7d67977e9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cf090d1a44b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82f64ee82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