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032cc1105e64f4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060fb9051ca44e6"/>
  </p:sldMasterIdLst>
  <p:sldIdLst>
    <p:sldId xmlns:r="http://schemas.openxmlformats.org/officeDocument/2006/relationships" id="256" r:id="R560df324d9744b5a"/>
    <p:sldId xmlns:r="http://schemas.openxmlformats.org/officeDocument/2006/relationships" id="257" r:id="R05e22505a1584921"/>
    <p:sldId xmlns:r="http://schemas.openxmlformats.org/officeDocument/2006/relationships" id="258" r:id="Rd53e1d22d5834a27"/>
    <p:sldId xmlns:r="http://schemas.openxmlformats.org/officeDocument/2006/relationships" id="259" r:id="R307a1fbb63e04240"/>
    <p:sldId xmlns:r="http://schemas.openxmlformats.org/officeDocument/2006/relationships" id="260" r:id="Rbd8831ac44e1416b"/>
    <p:sldId xmlns:r="http://schemas.openxmlformats.org/officeDocument/2006/relationships" id="261" r:id="R4a640a29c8a44249"/>
    <p:sldId xmlns:r="http://schemas.openxmlformats.org/officeDocument/2006/relationships" id="262" r:id="R52b520f7e56e4fc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60fb9051ca44e6" /><Relationship Type="http://schemas.openxmlformats.org/officeDocument/2006/relationships/slide" Target="/ppt/slides/slide1.xml" Id="R560df324d9744b5a" /><Relationship Type="http://schemas.openxmlformats.org/officeDocument/2006/relationships/slide" Target="/ppt/slides/slide2.xml" Id="R05e22505a1584921" /><Relationship Type="http://schemas.openxmlformats.org/officeDocument/2006/relationships/slide" Target="/ppt/slides/slide3.xml" Id="Rd53e1d22d5834a27" /><Relationship Type="http://schemas.openxmlformats.org/officeDocument/2006/relationships/slide" Target="/ppt/slides/slide4.xml" Id="R307a1fbb63e04240" /><Relationship Type="http://schemas.openxmlformats.org/officeDocument/2006/relationships/slide" Target="/ppt/slides/slide5.xml" Id="Rbd8831ac44e1416b" /><Relationship Type="http://schemas.openxmlformats.org/officeDocument/2006/relationships/slide" Target="/ppt/slides/slide6.xml" Id="R4a640a29c8a44249" /><Relationship Type="http://schemas.openxmlformats.org/officeDocument/2006/relationships/slide" Target="/ppt/slides/slide7.xml" Id="R52b520f7e56e4fc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aca41247c7469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a8655fc6ef4843" /><Relationship Type="http://schemas.openxmlformats.org/officeDocument/2006/relationships/theme" Target="/ppt/slideMasters/theme/theme1.xml" Id="R0484c689e0084d6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ba8655fc6ef484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19b3d72ad94f2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4e5a44557149c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bbe03bd6a740b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de895e171a4bb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9c29d40b46419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c7bcdad74a420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b81677c267413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BWAS GROUP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BWAS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BWAS GROUP AS ble etablert [år] og holder til i Vollen.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BWAS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BWAS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BWAS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2 669 983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775 188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740 719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3 729 702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5 350 149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BWAS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HELLE SVEIN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BWAS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Prinsessestien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1391 Vollen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bwas@bwas.no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www.bwas.no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980 360 202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BWAS GROUP AS</a:t>
            </a:r>
          </a:p>
        </p:txBody>
      </p:sp>
    </p:spTree>
  </p:cSld>
  <p:clrMapOvr>
    <a:masterClrMapping xmlns:a="http://schemas.openxmlformats.org/drawingml/2006/main"/>
  </p:clrMapOvr>
</p:sld>
</file>