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f28a9ff38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95e25121b4fb7"/>
  </p:sldMasterIdLst>
  <p:sldIdLst>
    <p:sldId xmlns:r="http://schemas.openxmlformats.org/officeDocument/2006/relationships" id="256" r:id="R39a7a93fe32a4262"/>
    <p:sldId xmlns:r="http://schemas.openxmlformats.org/officeDocument/2006/relationships" id="257" r:id="R28e1f47125864fb1"/>
    <p:sldId xmlns:r="http://schemas.openxmlformats.org/officeDocument/2006/relationships" id="258" r:id="R56b3083734ed4ce7"/>
    <p:sldId xmlns:r="http://schemas.openxmlformats.org/officeDocument/2006/relationships" id="259" r:id="Redc1985af1e846ef"/>
    <p:sldId xmlns:r="http://schemas.openxmlformats.org/officeDocument/2006/relationships" id="260" r:id="Re6ef384b2ac149ea"/>
    <p:sldId xmlns:r="http://schemas.openxmlformats.org/officeDocument/2006/relationships" id="261" r:id="Rd4dbccc1b4eb4e62"/>
    <p:sldId xmlns:r="http://schemas.openxmlformats.org/officeDocument/2006/relationships" id="262" r:id="Rb4429ac3f2ef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95e25121b4fb7" /><Relationship Type="http://schemas.openxmlformats.org/officeDocument/2006/relationships/slide" Target="/ppt/slides/slide1.xml" Id="R39a7a93fe32a4262" /><Relationship Type="http://schemas.openxmlformats.org/officeDocument/2006/relationships/slide" Target="/ppt/slides/slide2.xml" Id="R28e1f47125864fb1" /><Relationship Type="http://schemas.openxmlformats.org/officeDocument/2006/relationships/slide" Target="/ppt/slides/slide3.xml" Id="R56b3083734ed4ce7" /><Relationship Type="http://schemas.openxmlformats.org/officeDocument/2006/relationships/slide" Target="/ppt/slides/slide4.xml" Id="Redc1985af1e846ef" /><Relationship Type="http://schemas.openxmlformats.org/officeDocument/2006/relationships/slide" Target="/ppt/slides/slide5.xml" Id="Re6ef384b2ac149ea" /><Relationship Type="http://schemas.openxmlformats.org/officeDocument/2006/relationships/slide" Target="/ppt/slides/slide6.xml" Id="Rd4dbccc1b4eb4e62" /><Relationship Type="http://schemas.openxmlformats.org/officeDocument/2006/relationships/slide" Target="/ppt/slides/slide7.xml" Id="Rb4429ac3f2ef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ee05b9549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04f34e6f4ba3" /><Relationship Type="http://schemas.openxmlformats.org/officeDocument/2006/relationships/theme" Target="/ppt/slideMasters/theme/theme1.xml" Id="R82133dfb7d82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e04f34e6f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deefceb3e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71a7aeb5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0ff06a19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a2b8eda2c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c190a3d0f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377a495f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28262eaf6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PERSSON MARIANN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10 17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PAMIR AS</a:t>
            </a:r>
          </a:p>
        </p:txBody>
      </p:sp>
    </p:spTree>
  </p:cSld>
  <p:clrMapOvr>
    <a:masterClrMapping xmlns:a="http://schemas.openxmlformats.org/drawingml/2006/main"/>
  </p:clrMapOvr>
</p:sld>
</file>