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8f66fb90d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602da6c6845a8"/>
  </p:sldMasterIdLst>
  <p:sldIdLst>
    <p:sldId xmlns:r="http://schemas.openxmlformats.org/officeDocument/2006/relationships" id="256" r:id="Rd8dd981be2c54878"/>
    <p:sldId xmlns:r="http://schemas.openxmlformats.org/officeDocument/2006/relationships" id="257" r:id="R182e86a27c7c4f06"/>
    <p:sldId xmlns:r="http://schemas.openxmlformats.org/officeDocument/2006/relationships" id="258" r:id="Re7569b48f8dd4f2b"/>
    <p:sldId xmlns:r="http://schemas.openxmlformats.org/officeDocument/2006/relationships" id="259" r:id="R1b3cdb2f430441ff"/>
    <p:sldId xmlns:r="http://schemas.openxmlformats.org/officeDocument/2006/relationships" id="260" r:id="R6a540fdbbbe34adb"/>
    <p:sldId xmlns:r="http://schemas.openxmlformats.org/officeDocument/2006/relationships" id="261" r:id="R77767167f90c43fb"/>
    <p:sldId xmlns:r="http://schemas.openxmlformats.org/officeDocument/2006/relationships" id="262" r:id="Rd3e3f8ddf22d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602da6c6845a8" /><Relationship Type="http://schemas.openxmlformats.org/officeDocument/2006/relationships/slide" Target="/ppt/slides/slide1.xml" Id="Rd8dd981be2c54878" /><Relationship Type="http://schemas.openxmlformats.org/officeDocument/2006/relationships/slide" Target="/ppt/slides/slide2.xml" Id="R182e86a27c7c4f06" /><Relationship Type="http://schemas.openxmlformats.org/officeDocument/2006/relationships/slide" Target="/ppt/slides/slide3.xml" Id="Re7569b48f8dd4f2b" /><Relationship Type="http://schemas.openxmlformats.org/officeDocument/2006/relationships/slide" Target="/ppt/slides/slide4.xml" Id="R1b3cdb2f430441ff" /><Relationship Type="http://schemas.openxmlformats.org/officeDocument/2006/relationships/slide" Target="/ppt/slides/slide5.xml" Id="R6a540fdbbbe34adb" /><Relationship Type="http://schemas.openxmlformats.org/officeDocument/2006/relationships/slide" Target="/ppt/slides/slide6.xml" Id="R77767167f90c43fb" /><Relationship Type="http://schemas.openxmlformats.org/officeDocument/2006/relationships/slide" Target="/ppt/slides/slide7.xml" Id="Rd3e3f8ddf22d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197fd006a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b0b23b074a4c" /><Relationship Type="http://schemas.openxmlformats.org/officeDocument/2006/relationships/theme" Target="/ppt/slideMasters/theme/theme1.xml" Id="R9e21f85aa8f0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4b0b23b07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c82882b09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8010a7f5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3c5f17364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c3573534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bc63ef7b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bc028437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4c102392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BOLIGGASS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BOLIGGASS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24 892 301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EKREN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980 386 767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