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c36422b633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0b2f273fdc4dc3"/>
  </p:sldMasterIdLst>
  <p:sldIdLst>
    <p:sldId xmlns:r="http://schemas.openxmlformats.org/officeDocument/2006/relationships" id="256" r:id="R9d4ef222df9549c3"/>
    <p:sldId xmlns:r="http://schemas.openxmlformats.org/officeDocument/2006/relationships" id="257" r:id="R15ff147c0d564335"/>
    <p:sldId xmlns:r="http://schemas.openxmlformats.org/officeDocument/2006/relationships" id="258" r:id="R1439f48dc896412a"/>
    <p:sldId xmlns:r="http://schemas.openxmlformats.org/officeDocument/2006/relationships" id="259" r:id="R132741b562c540d1"/>
    <p:sldId xmlns:r="http://schemas.openxmlformats.org/officeDocument/2006/relationships" id="260" r:id="R4f042e61b2724687"/>
    <p:sldId xmlns:r="http://schemas.openxmlformats.org/officeDocument/2006/relationships" id="261" r:id="Rf5f830a1606442d5"/>
    <p:sldId xmlns:r="http://schemas.openxmlformats.org/officeDocument/2006/relationships" id="262" r:id="R4c3abcc81c014e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b2f273fdc4dc3" /><Relationship Type="http://schemas.openxmlformats.org/officeDocument/2006/relationships/slide" Target="/ppt/slides/slide1.xml" Id="R9d4ef222df9549c3" /><Relationship Type="http://schemas.openxmlformats.org/officeDocument/2006/relationships/slide" Target="/ppt/slides/slide2.xml" Id="R15ff147c0d564335" /><Relationship Type="http://schemas.openxmlformats.org/officeDocument/2006/relationships/slide" Target="/ppt/slides/slide3.xml" Id="R1439f48dc896412a" /><Relationship Type="http://schemas.openxmlformats.org/officeDocument/2006/relationships/slide" Target="/ppt/slides/slide4.xml" Id="R132741b562c540d1" /><Relationship Type="http://schemas.openxmlformats.org/officeDocument/2006/relationships/slide" Target="/ppt/slides/slide5.xml" Id="R4f042e61b2724687" /><Relationship Type="http://schemas.openxmlformats.org/officeDocument/2006/relationships/slide" Target="/ppt/slides/slide6.xml" Id="Rf5f830a1606442d5" /><Relationship Type="http://schemas.openxmlformats.org/officeDocument/2006/relationships/slide" Target="/ppt/slides/slide7.xml" Id="R4c3abcc81c014e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abf2ca35d4d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e4064b52b4a51" /><Relationship Type="http://schemas.openxmlformats.org/officeDocument/2006/relationships/theme" Target="/ppt/slideMasters/theme/theme1.xml" Id="R3d63c83d86cd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7e4064b52b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014ec93154b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015cfb1d742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fde6992bd4f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ebb6f6b0a4d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de111ab1e41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6259ca98145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5df0dc3ae45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4 615 304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AGASØSTER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etasje,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980 402 258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