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8de68f689a4e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c8cf3722e74604"/>
  </p:sldMasterIdLst>
  <p:sldIdLst>
    <p:sldId xmlns:r="http://schemas.openxmlformats.org/officeDocument/2006/relationships" id="256" r:id="R0ffcc9c730304759"/>
    <p:sldId xmlns:r="http://schemas.openxmlformats.org/officeDocument/2006/relationships" id="257" r:id="R364c8c1eddb444e7"/>
    <p:sldId xmlns:r="http://schemas.openxmlformats.org/officeDocument/2006/relationships" id="258" r:id="R7fa5c87082434e35"/>
    <p:sldId xmlns:r="http://schemas.openxmlformats.org/officeDocument/2006/relationships" id="259" r:id="R9ce479e3e0c64891"/>
    <p:sldId xmlns:r="http://schemas.openxmlformats.org/officeDocument/2006/relationships" id="260" r:id="R25bcf1497443428f"/>
    <p:sldId xmlns:r="http://schemas.openxmlformats.org/officeDocument/2006/relationships" id="261" r:id="Ra39a34073f004c1d"/>
    <p:sldId xmlns:r="http://schemas.openxmlformats.org/officeDocument/2006/relationships" id="262" r:id="Rbd17938f3c394e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c8cf3722e74604" /><Relationship Type="http://schemas.openxmlformats.org/officeDocument/2006/relationships/slide" Target="/ppt/slides/slide1.xml" Id="R0ffcc9c730304759" /><Relationship Type="http://schemas.openxmlformats.org/officeDocument/2006/relationships/slide" Target="/ppt/slides/slide2.xml" Id="R364c8c1eddb444e7" /><Relationship Type="http://schemas.openxmlformats.org/officeDocument/2006/relationships/slide" Target="/ppt/slides/slide3.xml" Id="R7fa5c87082434e35" /><Relationship Type="http://schemas.openxmlformats.org/officeDocument/2006/relationships/slide" Target="/ppt/slides/slide4.xml" Id="R9ce479e3e0c64891" /><Relationship Type="http://schemas.openxmlformats.org/officeDocument/2006/relationships/slide" Target="/ppt/slides/slide5.xml" Id="R25bcf1497443428f" /><Relationship Type="http://schemas.openxmlformats.org/officeDocument/2006/relationships/slide" Target="/ppt/slides/slide6.xml" Id="Ra39a34073f004c1d" /><Relationship Type="http://schemas.openxmlformats.org/officeDocument/2006/relationships/slide" Target="/ppt/slides/slide7.xml" Id="Rbd17938f3c394e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2ee9f5420748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adf64c711478d" /><Relationship Type="http://schemas.openxmlformats.org/officeDocument/2006/relationships/theme" Target="/ppt/slideMasters/theme/theme1.xml" Id="R958b74254e3041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dadf64c71147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865f62a6a49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de429637d4f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3d0c392a054f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4124dcd574c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3737a8e4841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d39fe742f42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bffe3eb4446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HRH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HRH REVISJON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6 749 038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2 575 897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2 097 429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4 088 093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5 300 471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TLB HOLDING AS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TOVE LISE WANG BERGLAND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Normanns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harstad@hrh.no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980 404 277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HRH REVISJON AS</a:t>
            </a:r>
          </a:p>
        </p:txBody>
      </p:sp>
    </p:spTree>
  </p:cSld>
  <p:clrMapOvr>
    <a:masterClrMapping xmlns:a="http://schemas.openxmlformats.org/drawingml/2006/main"/>
  </p:clrMapOvr>
</p:sld>
</file>