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800912124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dd19db4ae410f"/>
  </p:sldMasterIdLst>
  <p:sldIdLst>
    <p:sldId xmlns:r="http://schemas.openxmlformats.org/officeDocument/2006/relationships" id="256" r:id="R109f68035c8843c2"/>
    <p:sldId xmlns:r="http://schemas.openxmlformats.org/officeDocument/2006/relationships" id="257" r:id="Rd9fc1ab6cdd04f62"/>
    <p:sldId xmlns:r="http://schemas.openxmlformats.org/officeDocument/2006/relationships" id="258" r:id="R1962a57f88034f2a"/>
    <p:sldId xmlns:r="http://schemas.openxmlformats.org/officeDocument/2006/relationships" id="259" r:id="Rad627af01a1b45b2"/>
    <p:sldId xmlns:r="http://schemas.openxmlformats.org/officeDocument/2006/relationships" id="260" r:id="R8a8c6553008841b9"/>
    <p:sldId xmlns:r="http://schemas.openxmlformats.org/officeDocument/2006/relationships" id="261" r:id="R784f067a7d0d4eb9"/>
    <p:sldId xmlns:r="http://schemas.openxmlformats.org/officeDocument/2006/relationships" id="262" r:id="Re97e7456aa9243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dd19db4ae410f" /><Relationship Type="http://schemas.openxmlformats.org/officeDocument/2006/relationships/slide" Target="/ppt/slides/slide1.xml" Id="R109f68035c8843c2" /><Relationship Type="http://schemas.openxmlformats.org/officeDocument/2006/relationships/slide" Target="/ppt/slides/slide2.xml" Id="Rd9fc1ab6cdd04f62" /><Relationship Type="http://schemas.openxmlformats.org/officeDocument/2006/relationships/slide" Target="/ppt/slides/slide3.xml" Id="R1962a57f88034f2a" /><Relationship Type="http://schemas.openxmlformats.org/officeDocument/2006/relationships/slide" Target="/ppt/slides/slide4.xml" Id="Rad627af01a1b45b2" /><Relationship Type="http://schemas.openxmlformats.org/officeDocument/2006/relationships/slide" Target="/ppt/slides/slide5.xml" Id="R8a8c6553008841b9" /><Relationship Type="http://schemas.openxmlformats.org/officeDocument/2006/relationships/slide" Target="/ppt/slides/slide6.xml" Id="R784f067a7d0d4eb9" /><Relationship Type="http://schemas.openxmlformats.org/officeDocument/2006/relationships/slide" Target="/ppt/slides/slide7.xml" Id="Re97e7456aa9243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2a889eaf74b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1177425df4345" /><Relationship Type="http://schemas.openxmlformats.org/officeDocument/2006/relationships/theme" Target="/ppt/slideMasters/theme/theme1.xml" Id="R263d46271465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1177425df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3dd84530d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3b30beeb1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a42325f6b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601170013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03191b012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0a09b5a6b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35ab63e0c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75 526 177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105 088 838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FRELSESARMEEN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KIRKENS BYMISJON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INDREMISJONSFORBUNDET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37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980 404 706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