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6b31b000c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ff937e7b54206"/>
  </p:sldMasterIdLst>
  <p:sldIdLst>
    <p:sldId xmlns:r="http://schemas.openxmlformats.org/officeDocument/2006/relationships" id="256" r:id="Rc81473ff0db949a7"/>
    <p:sldId xmlns:r="http://schemas.openxmlformats.org/officeDocument/2006/relationships" id="257" r:id="R8acbbfec23ab4ca5"/>
    <p:sldId xmlns:r="http://schemas.openxmlformats.org/officeDocument/2006/relationships" id="258" r:id="R6157c0faf2a74d93"/>
    <p:sldId xmlns:r="http://schemas.openxmlformats.org/officeDocument/2006/relationships" id="259" r:id="Rcb5493069ed847d7"/>
    <p:sldId xmlns:r="http://schemas.openxmlformats.org/officeDocument/2006/relationships" id="260" r:id="Rf4494e74b4534fc0"/>
    <p:sldId xmlns:r="http://schemas.openxmlformats.org/officeDocument/2006/relationships" id="261" r:id="Rbc1f7c27e6d044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ff937e7b54206" /><Relationship Type="http://schemas.openxmlformats.org/officeDocument/2006/relationships/slide" Target="/ppt/slides/slide1.xml" Id="Rc81473ff0db949a7" /><Relationship Type="http://schemas.openxmlformats.org/officeDocument/2006/relationships/slide" Target="/ppt/slides/slide2.xml" Id="R8acbbfec23ab4ca5" /><Relationship Type="http://schemas.openxmlformats.org/officeDocument/2006/relationships/slide" Target="/ppt/slides/slide3.xml" Id="R6157c0faf2a74d93" /><Relationship Type="http://schemas.openxmlformats.org/officeDocument/2006/relationships/slide" Target="/ppt/slides/slide4.xml" Id="Rcb5493069ed847d7" /><Relationship Type="http://schemas.openxmlformats.org/officeDocument/2006/relationships/slide" Target="/ppt/slides/slide5.xml" Id="Rf4494e74b4534fc0" /><Relationship Type="http://schemas.openxmlformats.org/officeDocument/2006/relationships/slide" Target="/ppt/slides/slide6.xml" Id="Rbc1f7c27e6d044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66cb093eb04f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ab50f5c2e4cf2" /><Relationship Type="http://schemas.openxmlformats.org/officeDocument/2006/relationships/theme" Target="/ppt/slideMasters/theme/theme1.xml" Id="R5ffc07c4e38645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ab50f5c2e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dd8f839b74f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a68c9880e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0cb7f6a6148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a7df59d9c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e9cd8134844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27eb7924e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DM REGNSKAP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DM REGNSKAP DA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583 235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 REGNSKAP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Stokkavei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dsm@dmregnskap.com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980 405 990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 REGNSKAP DA</a:t>
            </a:r>
          </a:p>
        </p:txBody>
      </p:sp>
    </p:spTree>
  </p:cSld>
  <p:clrMapOvr>
    <a:masterClrMapping xmlns:a="http://schemas.openxmlformats.org/drawingml/2006/main"/>
  </p:clrMapOvr>
</p:sld>
</file>