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6ea958c276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2f29e1e61340e9"/>
  </p:sldMasterIdLst>
  <p:sldIdLst>
    <p:sldId xmlns:r="http://schemas.openxmlformats.org/officeDocument/2006/relationships" id="256" r:id="R57500fbe4f9d437b"/>
    <p:sldId xmlns:r="http://schemas.openxmlformats.org/officeDocument/2006/relationships" id="257" r:id="R4190ef67576f494d"/>
    <p:sldId xmlns:r="http://schemas.openxmlformats.org/officeDocument/2006/relationships" id="258" r:id="R17d1239817c242ff"/>
    <p:sldId xmlns:r="http://schemas.openxmlformats.org/officeDocument/2006/relationships" id="259" r:id="Rd181e046fc01459e"/>
    <p:sldId xmlns:r="http://schemas.openxmlformats.org/officeDocument/2006/relationships" id="260" r:id="R0bdebca86d274b33"/>
    <p:sldId xmlns:r="http://schemas.openxmlformats.org/officeDocument/2006/relationships" id="261" r:id="R19320f295f1845ca"/>
    <p:sldId xmlns:r="http://schemas.openxmlformats.org/officeDocument/2006/relationships" id="262" r:id="R9e344177b3714d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f29e1e61340e9" /><Relationship Type="http://schemas.openxmlformats.org/officeDocument/2006/relationships/slide" Target="/ppt/slides/slide1.xml" Id="R57500fbe4f9d437b" /><Relationship Type="http://schemas.openxmlformats.org/officeDocument/2006/relationships/slide" Target="/ppt/slides/slide2.xml" Id="R4190ef67576f494d" /><Relationship Type="http://schemas.openxmlformats.org/officeDocument/2006/relationships/slide" Target="/ppt/slides/slide3.xml" Id="R17d1239817c242ff" /><Relationship Type="http://schemas.openxmlformats.org/officeDocument/2006/relationships/slide" Target="/ppt/slides/slide4.xml" Id="Rd181e046fc01459e" /><Relationship Type="http://schemas.openxmlformats.org/officeDocument/2006/relationships/slide" Target="/ppt/slides/slide5.xml" Id="R0bdebca86d274b33" /><Relationship Type="http://schemas.openxmlformats.org/officeDocument/2006/relationships/slide" Target="/ppt/slides/slide6.xml" Id="R19320f295f1845ca" /><Relationship Type="http://schemas.openxmlformats.org/officeDocument/2006/relationships/slide" Target="/ppt/slides/slide7.xml" Id="R9e344177b3714d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835ec9a7d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826024c2547c7" /><Relationship Type="http://schemas.openxmlformats.org/officeDocument/2006/relationships/theme" Target="/ppt/slideMasters/theme/theme1.xml" Id="R5ecc14c2dfb449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826024c25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c01793ca440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36706f056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ca8f8e22d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834e711bf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d992dee4f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ed7e3390149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5ccf430fe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KORSMOGRILLEN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KORSMOGRILLEN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1 464 584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HEIMDAL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96 11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980 407 594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