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21b33b9cf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23446fb8e4ec7"/>
  </p:sldMasterIdLst>
  <p:sldIdLst>
    <p:sldId xmlns:r="http://schemas.openxmlformats.org/officeDocument/2006/relationships" id="256" r:id="Rf368d197c0824d81"/>
    <p:sldId xmlns:r="http://schemas.openxmlformats.org/officeDocument/2006/relationships" id="257" r:id="R0e00b8b63ca74947"/>
    <p:sldId xmlns:r="http://schemas.openxmlformats.org/officeDocument/2006/relationships" id="258" r:id="R5cef6febb74945ae"/>
    <p:sldId xmlns:r="http://schemas.openxmlformats.org/officeDocument/2006/relationships" id="259" r:id="R745d9f1d667d468d"/>
    <p:sldId xmlns:r="http://schemas.openxmlformats.org/officeDocument/2006/relationships" id="260" r:id="R5ada5bd6e8a542e6"/>
    <p:sldId xmlns:r="http://schemas.openxmlformats.org/officeDocument/2006/relationships" id="261" r:id="R83cf5124e11841f6"/>
    <p:sldId xmlns:r="http://schemas.openxmlformats.org/officeDocument/2006/relationships" id="262" r:id="R2e8ea7762d94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23446fb8e4ec7" /><Relationship Type="http://schemas.openxmlformats.org/officeDocument/2006/relationships/slide" Target="/ppt/slides/slide1.xml" Id="Rf368d197c0824d81" /><Relationship Type="http://schemas.openxmlformats.org/officeDocument/2006/relationships/slide" Target="/ppt/slides/slide2.xml" Id="R0e00b8b63ca74947" /><Relationship Type="http://schemas.openxmlformats.org/officeDocument/2006/relationships/slide" Target="/ppt/slides/slide3.xml" Id="R5cef6febb74945ae" /><Relationship Type="http://schemas.openxmlformats.org/officeDocument/2006/relationships/slide" Target="/ppt/slides/slide4.xml" Id="R745d9f1d667d468d" /><Relationship Type="http://schemas.openxmlformats.org/officeDocument/2006/relationships/slide" Target="/ppt/slides/slide5.xml" Id="R5ada5bd6e8a542e6" /><Relationship Type="http://schemas.openxmlformats.org/officeDocument/2006/relationships/slide" Target="/ppt/slides/slide6.xml" Id="R83cf5124e11841f6" /><Relationship Type="http://schemas.openxmlformats.org/officeDocument/2006/relationships/slide" Target="/ppt/slides/slide7.xml" Id="R2e8ea7762d94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850ab463c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dbfc6369436e" /><Relationship Type="http://schemas.openxmlformats.org/officeDocument/2006/relationships/theme" Target="/ppt/slideMasters/theme/theme1.xml" Id="R5234a0466e66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7dbfc6369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7fd8561b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fb0f9ef1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c0090e5e1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6620915d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56a6b82f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7afe77fa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3bb09cfd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SLETTEFJELL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12 250 030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4 234 723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50 971 315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51 332 314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CECILIE ERIKSEN HAGA  –  84,8 %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ERIKSEN HAGA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WILLIAM ERIKSEN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odd.solbakken@procurator.no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980 421 317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SLETTEFJELL INVEST AS</a:t>
            </a:r>
          </a:p>
        </p:txBody>
      </p:sp>
    </p:spTree>
  </p:cSld>
  <p:clrMapOvr>
    <a:masterClrMapping xmlns:a="http://schemas.openxmlformats.org/drawingml/2006/main"/>
  </p:clrMapOvr>
</p:sld>
</file>