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7997e15df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639de111845f3"/>
  </p:sldMasterIdLst>
  <p:sldIdLst>
    <p:sldId xmlns:r="http://schemas.openxmlformats.org/officeDocument/2006/relationships" id="256" r:id="Rfce3a66805514f0e"/>
    <p:sldId xmlns:r="http://schemas.openxmlformats.org/officeDocument/2006/relationships" id="257" r:id="R9d053c0f9ff047f4"/>
    <p:sldId xmlns:r="http://schemas.openxmlformats.org/officeDocument/2006/relationships" id="258" r:id="Rf66b571a8f594917"/>
    <p:sldId xmlns:r="http://schemas.openxmlformats.org/officeDocument/2006/relationships" id="259" r:id="R426f4ada010f490c"/>
    <p:sldId xmlns:r="http://schemas.openxmlformats.org/officeDocument/2006/relationships" id="260" r:id="R36b8833dca344b61"/>
    <p:sldId xmlns:r="http://schemas.openxmlformats.org/officeDocument/2006/relationships" id="261" r:id="R93608861d8704a8c"/>
    <p:sldId xmlns:r="http://schemas.openxmlformats.org/officeDocument/2006/relationships" id="262" r:id="Ra0fa0200a88c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639de111845f3" /><Relationship Type="http://schemas.openxmlformats.org/officeDocument/2006/relationships/slide" Target="/ppt/slides/slide1.xml" Id="Rfce3a66805514f0e" /><Relationship Type="http://schemas.openxmlformats.org/officeDocument/2006/relationships/slide" Target="/ppt/slides/slide2.xml" Id="R9d053c0f9ff047f4" /><Relationship Type="http://schemas.openxmlformats.org/officeDocument/2006/relationships/slide" Target="/ppt/slides/slide3.xml" Id="Rf66b571a8f594917" /><Relationship Type="http://schemas.openxmlformats.org/officeDocument/2006/relationships/slide" Target="/ppt/slides/slide4.xml" Id="R426f4ada010f490c" /><Relationship Type="http://schemas.openxmlformats.org/officeDocument/2006/relationships/slide" Target="/ppt/slides/slide5.xml" Id="R36b8833dca344b61" /><Relationship Type="http://schemas.openxmlformats.org/officeDocument/2006/relationships/slide" Target="/ppt/slides/slide6.xml" Id="R93608861d8704a8c" /><Relationship Type="http://schemas.openxmlformats.org/officeDocument/2006/relationships/slide" Target="/ppt/slides/slide7.xml" Id="Ra0fa0200a88c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79cbcea16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3b62370b4418d" /><Relationship Type="http://schemas.openxmlformats.org/officeDocument/2006/relationships/theme" Target="/ppt/slideMasters/theme/theme1.xml" Id="R9a30e5111aef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3b62370b4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49864eb2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ba503cc8d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4de2776e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73bf9c37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80d5772c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15b894c2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e865a7102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