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9272dee21240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e66b5eb7044f80"/>
  </p:sldMasterIdLst>
  <p:sldIdLst>
    <p:sldId xmlns:r="http://schemas.openxmlformats.org/officeDocument/2006/relationships" id="256" r:id="R92de5f648fcc40ab"/>
    <p:sldId xmlns:r="http://schemas.openxmlformats.org/officeDocument/2006/relationships" id="257" r:id="R2465131ddfdc4149"/>
    <p:sldId xmlns:r="http://schemas.openxmlformats.org/officeDocument/2006/relationships" id="258" r:id="R7d8f303b93414dd2"/>
    <p:sldId xmlns:r="http://schemas.openxmlformats.org/officeDocument/2006/relationships" id="259" r:id="Rd6b53ce276014f87"/>
    <p:sldId xmlns:r="http://schemas.openxmlformats.org/officeDocument/2006/relationships" id="260" r:id="R6569e225b72b4322"/>
    <p:sldId xmlns:r="http://schemas.openxmlformats.org/officeDocument/2006/relationships" id="261" r:id="R7714de49aeaf4351"/>
    <p:sldId xmlns:r="http://schemas.openxmlformats.org/officeDocument/2006/relationships" id="262" r:id="Rd2b8af904ff2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e66b5eb7044f80" /><Relationship Type="http://schemas.openxmlformats.org/officeDocument/2006/relationships/slide" Target="/ppt/slides/slide1.xml" Id="R92de5f648fcc40ab" /><Relationship Type="http://schemas.openxmlformats.org/officeDocument/2006/relationships/slide" Target="/ppt/slides/slide2.xml" Id="R2465131ddfdc4149" /><Relationship Type="http://schemas.openxmlformats.org/officeDocument/2006/relationships/slide" Target="/ppt/slides/slide3.xml" Id="R7d8f303b93414dd2" /><Relationship Type="http://schemas.openxmlformats.org/officeDocument/2006/relationships/slide" Target="/ppt/slides/slide4.xml" Id="Rd6b53ce276014f87" /><Relationship Type="http://schemas.openxmlformats.org/officeDocument/2006/relationships/slide" Target="/ppt/slides/slide5.xml" Id="R6569e225b72b4322" /><Relationship Type="http://schemas.openxmlformats.org/officeDocument/2006/relationships/slide" Target="/ppt/slides/slide6.xml" Id="R7714de49aeaf4351" /><Relationship Type="http://schemas.openxmlformats.org/officeDocument/2006/relationships/slide" Target="/ppt/slides/slide7.xml" Id="Rd2b8af904ff2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f06538a3f4b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6a937abad490c" /><Relationship Type="http://schemas.openxmlformats.org/officeDocument/2006/relationships/theme" Target="/ppt/slideMasters/theme/theme1.xml" Id="R6af444c9fed9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f6a937abad49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849870f8945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9e37a2102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f8e50f4b4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cba1688774d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c2763751c41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8c0dc72235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291d819884a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