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b539624d0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d3480ff1f445c"/>
  </p:sldMasterIdLst>
  <p:sldIdLst>
    <p:sldId xmlns:r="http://schemas.openxmlformats.org/officeDocument/2006/relationships" id="256" r:id="R2dc792ca5e594e7d"/>
    <p:sldId xmlns:r="http://schemas.openxmlformats.org/officeDocument/2006/relationships" id="257" r:id="R8b13f41a82eb40c4"/>
    <p:sldId xmlns:r="http://schemas.openxmlformats.org/officeDocument/2006/relationships" id="258" r:id="Rcde8109d304540e1"/>
    <p:sldId xmlns:r="http://schemas.openxmlformats.org/officeDocument/2006/relationships" id="259" r:id="R10f5f79d47234ed0"/>
    <p:sldId xmlns:r="http://schemas.openxmlformats.org/officeDocument/2006/relationships" id="260" r:id="R34620aa59a9a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d3480ff1f445c" /><Relationship Type="http://schemas.openxmlformats.org/officeDocument/2006/relationships/slide" Target="/ppt/slides/slide1.xml" Id="R2dc792ca5e594e7d" /><Relationship Type="http://schemas.openxmlformats.org/officeDocument/2006/relationships/slide" Target="/ppt/slides/slide2.xml" Id="R8b13f41a82eb40c4" /><Relationship Type="http://schemas.openxmlformats.org/officeDocument/2006/relationships/slide" Target="/ppt/slides/slide3.xml" Id="Rcde8109d304540e1" /><Relationship Type="http://schemas.openxmlformats.org/officeDocument/2006/relationships/slide" Target="/ppt/slides/slide4.xml" Id="R10f5f79d47234ed0" /><Relationship Type="http://schemas.openxmlformats.org/officeDocument/2006/relationships/slide" Target="/ppt/slides/slide5.xml" Id="R34620aa59a9a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ed61b9b93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b1797b8f54aac" /><Relationship Type="http://schemas.openxmlformats.org/officeDocument/2006/relationships/theme" Target="/ppt/slideMasters/theme/theme1.xml" Id="Rcd4b8ecf4a0c49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b1797b8f5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f8c048477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90e81fba6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da90e5095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ff0d8f10c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38e455578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SPAR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SPAR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