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7fc8029bb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49f714c2c4ba3"/>
  </p:sldMasterIdLst>
  <p:sldIdLst>
    <p:sldId xmlns:r="http://schemas.openxmlformats.org/officeDocument/2006/relationships" id="256" r:id="R2b354e3af3b74a41"/>
    <p:sldId xmlns:r="http://schemas.openxmlformats.org/officeDocument/2006/relationships" id="257" r:id="Rb631bbcb92b04c95"/>
    <p:sldId xmlns:r="http://schemas.openxmlformats.org/officeDocument/2006/relationships" id="258" r:id="R09637f4e7dd14a87"/>
    <p:sldId xmlns:r="http://schemas.openxmlformats.org/officeDocument/2006/relationships" id="259" r:id="Re9cf8c152ecf4734"/>
    <p:sldId xmlns:r="http://schemas.openxmlformats.org/officeDocument/2006/relationships" id="260" r:id="Rdfafbdd06b44425c"/>
    <p:sldId xmlns:r="http://schemas.openxmlformats.org/officeDocument/2006/relationships" id="261" r:id="Ra8ae686544cd42d7"/>
    <p:sldId xmlns:r="http://schemas.openxmlformats.org/officeDocument/2006/relationships" id="262" r:id="R08bf9404ec94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49f714c2c4ba3" /><Relationship Type="http://schemas.openxmlformats.org/officeDocument/2006/relationships/slide" Target="/ppt/slides/slide1.xml" Id="R2b354e3af3b74a41" /><Relationship Type="http://schemas.openxmlformats.org/officeDocument/2006/relationships/slide" Target="/ppt/slides/slide2.xml" Id="Rb631bbcb92b04c95" /><Relationship Type="http://schemas.openxmlformats.org/officeDocument/2006/relationships/slide" Target="/ppt/slides/slide3.xml" Id="R09637f4e7dd14a87" /><Relationship Type="http://schemas.openxmlformats.org/officeDocument/2006/relationships/slide" Target="/ppt/slides/slide4.xml" Id="Re9cf8c152ecf4734" /><Relationship Type="http://schemas.openxmlformats.org/officeDocument/2006/relationships/slide" Target="/ppt/slides/slide5.xml" Id="Rdfafbdd06b44425c" /><Relationship Type="http://schemas.openxmlformats.org/officeDocument/2006/relationships/slide" Target="/ppt/slides/slide6.xml" Id="Ra8ae686544cd42d7" /><Relationship Type="http://schemas.openxmlformats.org/officeDocument/2006/relationships/slide" Target="/ppt/slides/slide7.xml" Id="R08bf9404ec94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55043e5ff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2560edfb489d" /><Relationship Type="http://schemas.openxmlformats.org/officeDocument/2006/relationships/theme" Target="/ppt/slideMasters/theme/theme1.xml" Id="R8f9975ad1fbf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42560edfb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7ebea38b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eda3c890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bf8f2059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ceae70e3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e3c7c256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39161476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3c27f6da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EVA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Anders Madslien, 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06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980 513 548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