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882735ba2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71743b8224ab8"/>
  </p:sldMasterIdLst>
  <p:sldIdLst>
    <p:sldId xmlns:r="http://schemas.openxmlformats.org/officeDocument/2006/relationships" id="256" r:id="R89a353b28c2b456e"/>
    <p:sldId xmlns:r="http://schemas.openxmlformats.org/officeDocument/2006/relationships" id="257" r:id="R09b2f048346d40c6"/>
    <p:sldId xmlns:r="http://schemas.openxmlformats.org/officeDocument/2006/relationships" id="258" r:id="Rf746c7ad270045cf"/>
    <p:sldId xmlns:r="http://schemas.openxmlformats.org/officeDocument/2006/relationships" id="259" r:id="R6b6c676621614f55"/>
    <p:sldId xmlns:r="http://schemas.openxmlformats.org/officeDocument/2006/relationships" id="260" r:id="R9cbebe85e0c247ed"/>
    <p:sldId xmlns:r="http://schemas.openxmlformats.org/officeDocument/2006/relationships" id="261" r:id="R53da970efdac4ef9"/>
    <p:sldId xmlns:r="http://schemas.openxmlformats.org/officeDocument/2006/relationships" id="262" r:id="R4a7f7ede8c6d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71743b8224ab8" /><Relationship Type="http://schemas.openxmlformats.org/officeDocument/2006/relationships/slide" Target="/ppt/slides/slide1.xml" Id="R89a353b28c2b456e" /><Relationship Type="http://schemas.openxmlformats.org/officeDocument/2006/relationships/slide" Target="/ppt/slides/slide2.xml" Id="R09b2f048346d40c6" /><Relationship Type="http://schemas.openxmlformats.org/officeDocument/2006/relationships/slide" Target="/ppt/slides/slide3.xml" Id="Rf746c7ad270045cf" /><Relationship Type="http://schemas.openxmlformats.org/officeDocument/2006/relationships/slide" Target="/ppt/slides/slide4.xml" Id="R6b6c676621614f55" /><Relationship Type="http://schemas.openxmlformats.org/officeDocument/2006/relationships/slide" Target="/ppt/slides/slide5.xml" Id="R9cbebe85e0c247ed" /><Relationship Type="http://schemas.openxmlformats.org/officeDocument/2006/relationships/slide" Target="/ppt/slides/slide6.xml" Id="R53da970efdac4ef9" /><Relationship Type="http://schemas.openxmlformats.org/officeDocument/2006/relationships/slide" Target="/ppt/slides/slide7.xml" Id="R4a7f7ede8c6d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f183f796c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5dae3b014da3" /><Relationship Type="http://schemas.openxmlformats.org/officeDocument/2006/relationships/theme" Target="/ppt/slideMasters/theme/theme1.xml" Id="Rbcb48183a752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c5dae3b01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55c10d3f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5419b7af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50f951bb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c5d204df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9004660f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1b8549b8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629263b6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