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48e5c670f143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4c20960d1d4b5e"/>
  </p:sldMasterIdLst>
  <p:sldIdLst>
    <p:sldId xmlns:r="http://schemas.openxmlformats.org/officeDocument/2006/relationships" id="256" r:id="R79e7475865964c82"/>
    <p:sldId xmlns:r="http://schemas.openxmlformats.org/officeDocument/2006/relationships" id="257" r:id="R0960ee23f644496f"/>
    <p:sldId xmlns:r="http://schemas.openxmlformats.org/officeDocument/2006/relationships" id="258" r:id="R60493a46533543df"/>
    <p:sldId xmlns:r="http://schemas.openxmlformats.org/officeDocument/2006/relationships" id="259" r:id="Reed275fb59fe42ca"/>
    <p:sldId xmlns:r="http://schemas.openxmlformats.org/officeDocument/2006/relationships" id="260" r:id="R78a60a12262a43c1"/>
    <p:sldId xmlns:r="http://schemas.openxmlformats.org/officeDocument/2006/relationships" id="261" r:id="Rbd61b8f1b5f046fb"/>
    <p:sldId xmlns:r="http://schemas.openxmlformats.org/officeDocument/2006/relationships" id="262" r:id="R37328254a83548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c20960d1d4b5e" /><Relationship Type="http://schemas.openxmlformats.org/officeDocument/2006/relationships/slide" Target="/ppt/slides/slide1.xml" Id="R79e7475865964c82" /><Relationship Type="http://schemas.openxmlformats.org/officeDocument/2006/relationships/slide" Target="/ppt/slides/slide2.xml" Id="R0960ee23f644496f" /><Relationship Type="http://schemas.openxmlformats.org/officeDocument/2006/relationships/slide" Target="/ppt/slides/slide3.xml" Id="R60493a46533543df" /><Relationship Type="http://schemas.openxmlformats.org/officeDocument/2006/relationships/slide" Target="/ppt/slides/slide4.xml" Id="Reed275fb59fe42ca" /><Relationship Type="http://schemas.openxmlformats.org/officeDocument/2006/relationships/slide" Target="/ppt/slides/slide5.xml" Id="R78a60a12262a43c1" /><Relationship Type="http://schemas.openxmlformats.org/officeDocument/2006/relationships/slide" Target="/ppt/slides/slide6.xml" Id="Rbd61b8f1b5f046fb" /><Relationship Type="http://schemas.openxmlformats.org/officeDocument/2006/relationships/slide" Target="/ppt/slides/slide7.xml" Id="R37328254a83548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c145ca9da4a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aef21217c49a1" /><Relationship Type="http://schemas.openxmlformats.org/officeDocument/2006/relationships/theme" Target="/ppt/slideMasters/theme/theme1.xml" Id="R294fecf8f53f45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5aef21217c49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19b3483fb47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3324c4c9547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10aba891c44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55c3168bf4f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08160360d4d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912b65ef64b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041f9ec504c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FAM. ISAKSEN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FAM. ISAKSEN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4 999 006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1 349 509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6 399 430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LYDER ISAKSEN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02 22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jan@jaroinvest.no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980 606 511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ISAKSEN INVEST AS</a:t>
            </a:r>
          </a:p>
        </p:txBody>
      </p:sp>
    </p:spTree>
  </p:cSld>
  <p:clrMapOvr>
    <a:masterClrMapping xmlns:a="http://schemas.openxmlformats.org/drawingml/2006/main"/>
  </p:clrMapOvr>
</p:sld>
</file>