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a1d54248341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d2bcd778b4f8f"/>
  </p:sldMasterIdLst>
  <p:sldIdLst>
    <p:sldId xmlns:r="http://schemas.openxmlformats.org/officeDocument/2006/relationships" id="256" r:id="Redd070fec8504df2"/>
    <p:sldId xmlns:r="http://schemas.openxmlformats.org/officeDocument/2006/relationships" id="257" r:id="Ra2a97b84b5084879"/>
    <p:sldId xmlns:r="http://schemas.openxmlformats.org/officeDocument/2006/relationships" id="258" r:id="Ra931975531be4ba3"/>
    <p:sldId xmlns:r="http://schemas.openxmlformats.org/officeDocument/2006/relationships" id="259" r:id="R5a5e5171c8e5457a"/>
    <p:sldId xmlns:r="http://schemas.openxmlformats.org/officeDocument/2006/relationships" id="260" r:id="R3d54c370a1624194"/>
    <p:sldId xmlns:r="http://schemas.openxmlformats.org/officeDocument/2006/relationships" id="261" r:id="R44b39152b1974733"/>
    <p:sldId xmlns:r="http://schemas.openxmlformats.org/officeDocument/2006/relationships" id="262" r:id="Rc254534b6720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d2bcd778b4f8f" /><Relationship Type="http://schemas.openxmlformats.org/officeDocument/2006/relationships/slide" Target="/ppt/slides/slide1.xml" Id="Redd070fec8504df2" /><Relationship Type="http://schemas.openxmlformats.org/officeDocument/2006/relationships/slide" Target="/ppt/slides/slide2.xml" Id="Ra2a97b84b5084879" /><Relationship Type="http://schemas.openxmlformats.org/officeDocument/2006/relationships/slide" Target="/ppt/slides/slide3.xml" Id="Ra931975531be4ba3" /><Relationship Type="http://schemas.openxmlformats.org/officeDocument/2006/relationships/slide" Target="/ppt/slides/slide4.xml" Id="R5a5e5171c8e5457a" /><Relationship Type="http://schemas.openxmlformats.org/officeDocument/2006/relationships/slide" Target="/ppt/slides/slide5.xml" Id="R3d54c370a1624194" /><Relationship Type="http://schemas.openxmlformats.org/officeDocument/2006/relationships/slide" Target="/ppt/slides/slide6.xml" Id="R44b39152b1974733" /><Relationship Type="http://schemas.openxmlformats.org/officeDocument/2006/relationships/slide" Target="/ppt/slides/slide7.xml" Id="Rc254534b6720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fb9ebefb442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e15616aa74cde" /><Relationship Type="http://schemas.openxmlformats.org/officeDocument/2006/relationships/theme" Target="/ppt/slideMasters/theme/theme1.xml" Id="R9a9f7062212b45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e15616aa7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5d0b8f3de46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c55688024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b603e082d4f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7f7376113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dc119577440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ee18878bb41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0f7f37fdb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LINK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LINK AS ble etablert [år] og holder til i Langangen.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32 691 749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200 626 489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203 640 913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LANGANGEN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3947 Langangen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980 712 869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