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1c802712b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84121eb374098"/>
  </p:sldMasterIdLst>
  <p:sldIdLst>
    <p:sldId xmlns:r="http://schemas.openxmlformats.org/officeDocument/2006/relationships" id="256" r:id="Ra036631b22e946de"/>
    <p:sldId xmlns:r="http://schemas.openxmlformats.org/officeDocument/2006/relationships" id="257" r:id="Rb665073589944d19"/>
    <p:sldId xmlns:r="http://schemas.openxmlformats.org/officeDocument/2006/relationships" id="258" r:id="Rc9fae0dbd5584985"/>
    <p:sldId xmlns:r="http://schemas.openxmlformats.org/officeDocument/2006/relationships" id="259" r:id="R748c3cd781734eef"/>
    <p:sldId xmlns:r="http://schemas.openxmlformats.org/officeDocument/2006/relationships" id="260" r:id="R6e45ebf9dce8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84121eb374098" /><Relationship Type="http://schemas.openxmlformats.org/officeDocument/2006/relationships/slide" Target="/ppt/slides/slide1.xml" Id="Ra036631b22e946de" /><Relationship Type="http://schemas.openxmlformats.org/officeDocument/2006/relationships/slide" Target="/ppt/slides/slide2.xml" Id="Rb665073589944d19" /><Relationship Type="http://schemas.openxmlformats.org/officeDocument/2006/relationships/slide" Target="/ppt/slides/slide3.xml" Id="Rc9fae0dbd5584985" /><Relationship Type="http://schemas.openxmlformats.org/officeDocument/2006/relationships/slide" Target="/ppt/slides/slide4.xml" Id="R748c3cd781734eef" /><Relationship Type="http://schemas.openxmlformats.org/officeDocument/2006/relationships/slide" Target="/ppt/slides/slide5.xml" Id="R6e45ebf9dce8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c78cdc335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270bfc567458e" /><Relationship Type="http://schemas.openxmlformats.org/officeDocument/2006/relationships/theme" Target="/ppt/slideMasters/theme/theme1.xml" Id="Rf627663781d1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270bfc567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2d75db26a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a7f01680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8975dd76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832ca1de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05cf8e7f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OG ØSTFOLD FYLKESREVISJON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OG ØSTFOLD FYLKESREVISJON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11 73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