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31eca7ef84b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be7109828a4fb5"/>
  </p:sldMasterIdLst>
  <p:sldIdLst>
    <p:sldId xmlns:r="http://schemas.openxmlformats.org/officeDocument/2006/relationships" id="256" r:id="R801ebc5325324241"/>
    <p:sldId xmlns:r="http://schemas.openxmlformats.org/officeDocument/2006/relationships" id="257" r:id="R2fd044998bc94768"/>
    <p:sldId xmlns:r="http://schemas.openxmlformats.org/officeDocument/2006/relationships" id="258" r:id="Rf9370ad3da6e4f36"/>
    <p:sldId xmlns:r="http://schemas.openxmlformats.org/officeDocument/2006/relationships" id="259" r:id="R68db2971a40d4521"/>
    <p:sldId xmlns:r="http://schemas.openxmlformats.org/officeDocument/2006/relationships" id="260" r:id="Rcb92e0c73d8e4a93"/>
    <p:sldId xmlns:r="http://schemas.openxmlformats.org/officeDocument/2006/relationships" id="261" r:id="R0f67adf97f32452b"/>
    <p:sldId xmlns:r="http://schemas.openxmlformats.org/officeDocument/2006/relationships" id="262" r:id="R830d0dd4c8764e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e7109828a4fb5" /><Relationship Type="http://schemas.openxmlformats.org/officeDocument/2006/relationships/slide" Target="/ppt/slides/slide1.xml" Id="R801ebc5325324241" /><Relationship Type="http://schemas.openxmlformats.org/officeDocument/2006/relationships/slide" Target="/ppt/slides/slide2.xml" Id="R2fd044998bc94768" /><Relationship Type="http://schemas.openxmlformats.org/officeDocument/2006/relationships/slide" Target="/ppt/slides/slide3.xml" Id="Rf9370ad3da6e4f36" /><Relationship Type="http://schemas.openxmlformats.org/officeDocument/2006/relationships/slide" Target="/ppt/slides/slide4.xml" Id="R68db2971a40d4521" /><Relationship Type="http://schemas.openxmlformats.org/officeDocument/2006/relationships/slide" Target="/ppt/slides/slide5.xml" Id="Rcb92e0c73d8e4a93" /><Relationship Type="http://schemas.openxmlformats.org/officeDocument/2006/relationships/slide" Target="/ppt/slides/slide6.xml" Id="R0f67adf97f32452b" /><Relationship Type="http://schemas.openxmlformats.org/officeDocument/2006/relationships/slide" Target="/ppt/slides/slide7.xml" Id="R830d0dd4c8764e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a68d763d4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5b90c1684439c" /><Relationship Type="http://schemas.openxmlformats.org/officeDocument/2006/relationships/theme" Target="/ppt/slideMasters/theme/theme1.xml" Id="Rcd16a327484b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5b90c168443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2410a756343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58eda1b54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e1aea2f40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5d3c1761a43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c4c439b8342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41d0f29a940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63d197d43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HELLJESEN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HELLJESEN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1 109 057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HELLJESEN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Wildenveybakken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06 26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980 764 745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