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426063ffc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8debd80f14ec9"/>
  </p:sldMasterIdLst>
  <p:sldIdLst>
    <p:sldId xmlns:r="http://schemas.openxmlformats.org/officeDocument/2006/relationships" id="256" r:id="R30086e92d7d54db9"/>
    <p:sldId xmlns:r="http://schemas.openxmlformats.org/officeDocument/2006/relationships" id="257" r:id="R71fed0a4ceff42bf"/>
    <p:sldId xmlns:r="http://schemas.openxmlformats.org/officeDocument/2006/relationships" id="258" r:id="Rb614132118644dc7"/>
    <p:sldId xmlns:r="http://schemas.openxmlformats.org/officeDocument/2006/relationships" id="259" r:id="Rc4923bc03ce54835"/>
    <p:sldId xmlns:r="http://schemas.openxmlformats.org/officeDocument/2006/relationships" id="260" r:id="R8997393ddd8b4ce1"/>
    <p:sldId xmlns:r="http://schemas.openxmlformats.org/officeDocument/2006/relationships" id="261" r:id="Rc3be15052dc64ecc"/>
    <p:sldId xmlns:r="http://schemas.openxmlformats.org/officeDocument/2006/relationships" id="262" r:id="R462f4f6ad919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8debd80f14ec9" /><Relationship Type="http://schemas.openxmlformats.org/officeDocument/2006/relationships/slide" Target="/ppt/slides/slide1.xml" Id="R30086e92d7d54db9" /><Relationship Type="http://schemas.openxmlformats.org/officeDocument/2006/relationships/slide" Target="/ppt/slides/slide2.xml" Id="R71fed0a4ceff42bf" /><Relationship Type="http://schemas.openxmlformats.org/officeDocument/2006/relationships/slide" Target="/ppt/slides/slide3.xml" Id="Rb614132118644dc7" /><Relationship Type="http://schemas.openxmlformats.org/officeDocument/2006/relationships/slide" Target="/ppt/slides/slide4.xml" Id="Rc4923bc03ce54835" /><Relationship Type="http://schemas.openxmlformats.org/officeDocument/2006/relationships/slide" Target="/ppt/slides/slide5.xml" Id="R8997393ddd8b4ce1" /><Relationship Type="http://schemas.openxmlformats.org/officeDocument/2006/relationships/slide" Target="/ppt/slides/slide6.xml" Id="Rc3be15052dc64ecc" /><Relationship Type="http://schemas.openxmlformats.org/officeDocument/2006/relationships/slide" Target="/ppt/slides/slide7.xml" Id="R462f4f6ad919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4680eb9aa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77b2520c24d10" /><Relationship Type="http://schemas.openxmlformats.org/officeDocument/2006/relationships/theme" Target="/ppt/slideMasters/theme/theme1.xml" Id="Rc49f9650436f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77b2520c2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f17cb1aaf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b21b2f1d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9ddf634b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9c53e93a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413f199f4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b9f1b5715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f0b4be99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WOODSTOCK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WOODSTOCK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WOODSTOCK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WOODSTOCK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WOODSTOCK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WOODSTOCK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30 422 847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31 578 242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WOODSTOCK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LORANGE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SPONLAND LORANGE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WOODSTOCK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cl@arealstatistikk.no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980 818 691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WOODSTOCK AS</a:t>
            </a:r>
          </a:p>
        </p:txBody>
      </p:sp>
    </p:spTree>
  </p:cSld>
  <p:clrMapOvr>
    <a:masterClrMapping xmlns:a="http://schemas.openxmlformats.org/drawingml/2006/main"/>
  </p:clrMapOvr>
</p:sld>
</file>