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c98a56548541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cc7e3f0a6a4e47"/>
  </p:sldMasterIdLst>
  <p:sldIdLst>
    <p:sldId xmlns:r="http://schemas.openxmlformats.org/officeDocument/2006/relationships" id="256" r:id="Rec870e5712bf48c2"/>
    <p:sldId xmlns:r="http://schemas.openxmlformats.org/officeDocument/2006/relationships" id="257" r:id="R3bf2a397eae24633"/>
    <p:sldId xmlns:r="http://schemas.openxmlformats.org/officeDocument/2006/relationships" id="258" r:id="Rc3936d6ca9f14d19"/>
    <p:sldId xmlns:r="http://schemas.openxmlformats.org/officeDocument/2006/relationships" id="259" r:id="Rf4ab17a2d5a74200"/>
    <p:sldId xmlns:r="http://schemas.openxmlformats.org/officeDocument/2006/relationships" id="260" r:id="Rb24c3941566147da"/>
    <p:sldId xmlns:r="http://schemas.openxmlformats.org/officeDocument/2006/relationships" id="261" r:id="R243ea011cf0d4ba2"/>
    <p:sldId xmlns:r="http://schemas.openxmlformats.org/officeDocument/2006/relationships" id="262" r:id="R309d8270f355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c7e3f0a6a4e47" /><Relationship Type="http://schemas.openxmlformats.org/officeDocument/2006/relationships/slide" Target="/ppt/slides/slide1.xml" Id="Rec870e5712bf48c2" /><Relationship Type="http://schemas.openxmlformats.org/officeDocument/2006/relationships/slide" Target="/ppt/slides/slide2.xml" Id="R3bf2a397eae24633" /><Relationship Type="http://schemas.openxmlformats.org/officeDocument/2006/relationships/slide" Target="/ppt/slides/slide3.xml" Id="Rc3936d6ca9f14d19" /><Relationship Type="http://schemas.openxmlformats.org/officeDocument/2006/relationships/slide" Target="/ppt/slides/slide4.xml" Id="Rf4ab17a2d5a74200" /><Relationship Type="http://schemas.openxmlformats.org/officeDocument/2006/relationships/slide" Target="/ppt/slides/slide5.xml" Id="Rb24c3941566147da" /><Relationship Type="http://schemas.openxmlformats.org/officeDocument/2006/relationships/slide" Target="/ppt/slides/slide6.xml" Id="R243ea011cf0d4ba2" /><Relationship Type="http://schemas.openxmlformats.org/officeDocument/2006/relationships/slide" Target="/ppt/slides/slide7.xml" Id="R309d8270f355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b3d57909e49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d2cafcd9e4d0f" /><Relationship Type="http://schemas.openxmlformats.org/officeDocument/2006/relationships/theme" Target="/ppt/slideMasters/theme/theme1.xml" Id="Rdd087b44cb7443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4d2cafcd9e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cf76d2d5443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ae1a5e54446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c2205ed7340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9a04fb441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d62c64a9c43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40a07fabd4c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21269ffbe40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IMI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5 382 234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6 165 394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10 869 353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114 035 188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IMI-KIRKEN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Warebergs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21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imiholding@imikirken.no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980 838 714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HOLDING AS</a:t>
            </a:r>
          </a:p>
        </p:txBody>
      </p:sp>
    </p:spTree>
  </p:cSld>
  <p:clrMapOvr>
    <a:masterClrMapping xmlns:a="http://schemas.openxmlformats.org/drawingml/2006/main"/>
  </p:clrMapOvr>
</p:sld>
</file>