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761a8c13e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376f1989240eb"/>
  </p:sldMasterIdLst>
  <p:sldIdLst>
    <p:sldId xmlns:r="http://schemas.openxmlformats.org/officeDocument/2006/relationships" id="256" r:id="Rc26335c075a64d28"/>
    <p:sldId xmlns:r="http://schemas.openxmlformats.org/officeDocument/2006/relationships" id="257" r:id="R1ed274245a034baa"/>
    <p:sldId xmlns:r="http://schemas.openxmlformats.org/officeDocument/2006/relationships" id="258" r:id="R8e1d1f47910f4c9d"/>
    <p:sldId xmlns:r="http://schemas.openxmlformats.org/officeDocument/2006/relationships" id="259" r:id="R96f185dc3dc34316"/>
    <p:sldId xmlns:r="http://schemas.openxmlformats.org/officeDocument/2006/relationships" id="260" r:id="Rf351f9fc86594066"/>
    <p:sldId xmlns:r="http://schemas.openxmlformats.org/officeDocument/2006/relationships" id="261" r:id="R983ced27b0a242e3"/>
    <p:sldId xmlns:r="http://schemas.openxmlformats.org/officeDocument/2006/relationships" id="262" r:id="R02f66805e84b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376f1989240eb" /><Relationship Type="http://schemas.openxmlformats.org/officeDocument/2006/relationships/slide" Target="/ppt/slides/slide1.xml" Id="Rc26335c075a64d28" /><Relationship Type="http://schemas.openxmlformats.org/officeDocument/2006/relationships/slide" Target="/ppt/slides/slide2.xml" Id="R1ed274245a034baa" /><Relationship Type="http://schemas.openxmlformats.org/officeDocument/2006/relationships/slide" Target="/ppt/slides/slide3.xml" Id="R8e1d1f47910f4c9d" /><Relationship Type="http://schemas.openxmlformats.org/officeDocument/2006/relationships/slide" Target="/ppt/slides/slide4.xml" Id="R96f185dc3dc34316" /><Relationship Type="http://schemas.openxmlformats.org/officeDocument/2006/relationships/slide" Target="/ppt/slides/slide5.xml" Id="Rf351f9fc86594066" /><Relationship Type="http://schemas.openxmlformats.org/officeDocument/2006/relationships/slide" Target="/ppt/slides/slide6.xml" Id="R983ced27b0a242e3" /><Relationship Type="http://schemas.openxmlformats.org/officeDocument/2006/relationships/slide" Target="/ppt/slides/slide7.xml" Id="R02f66805e84b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bad00aa8c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d6f2e4654b79" /><Relationship Type="http://schemas.openxmlformats.org/officeDocument/2006/relationships/theme" Target="/ppt/slideMasters/theme/theme1.xml" Id="Re9aaaec86e04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8d6f2e465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e61946a4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2ab13489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33f7c8b0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eaf0f05b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62c593c6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ce0d4a9e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f0007762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47 254 629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STEEN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STEEN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Sjøbygdvegen 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03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