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5e4d0f226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8ec717a854c3f"/>
  </p:sldMasterIdLst>
  <p:sldIdLst>
    <p:sldId xmlns:r="http://schemas.openxmlformats.org/officeDocument/2006/relationships" id="256" r:id="R0fabf1a2a832487c"/>
    <p:sldId xmlns:r="http://schemas.openxmlformats.org/officeDocument/2006/relationships" id="257" r:id="R8d66ff50a2c64fd5"/>
    <p:sldId xmlns:r="http://schemas.openxmlformats.org/officeDocument/2006/relationships" id="258" r:id="R66a6cd1e518d49f7"/>
    <p:sldId xmlns:r="http://schemas.openxmlformats.org/officeDocument/2006/relationships" id="259" r:id="R70e876850f5b4d06"/>
    <p:sldId xmlns:r="http://schemas.openxmlformats.org/officeDocument/2006/relationships" id="260" r:id="R53b2e29cb9b1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8ec717a854c3f" /><Relationship Type="http://schemas.openxmlformats.org/officeDocument/2006/relationships/slide" Target="/ppt/slides/slide1.xml" Id="R0fabf1a2a832487c" /><Relationship Type="http://schemas.openxmlformats.org/officeDocument/2006/relationships/slide" Target="/ppt/slides/slide2.xml" Id="R8d66ff50a2c64fd5" /><Relationship Type="http://schemas.openxmlformats.org/officeDocument/2006/relationships/slide" Target="/ppt/slides/slide3.xml" Id="R66a6cd1e518d49f7" /><Relationship Type="http://schemas.openxmlformats.org/officeDocument/2006/relationships/slide" Target="/ppt/slides/slide4.xml" Id="R70e876850f5b4d06" /><Relationship Type="http://schemas.openxmlformats.org/officeDocument/2006/relationships/slide" Target="/ppt/slides/slide5.xml" Id="R53b2e29cb9b1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6de3b5b00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025dfa504780" /><Relationship Type="http://schemas.openxmlformats.org/officeDocument/2006/relationships/theme" Target="/ppt/slideMasters/theme/theme1.xml" Id="R066791e1475a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5025dfa50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854aa449b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a902e110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afa9b1e1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9ca4bde3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5d376084a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PENSJON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PENSJON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980 844 439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