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fadc33fd9243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4caf18d0e34928"/>
  </p:sldMasterIdLst>
  <p:sldIdLst>
    <p:sldId xmlns:r="http://schemas.openxmlformats.org/officeDocument/2006/relationships" id="256" r:id="R7b271832cd4944f3"/>
    <p:sldId xmlns:r="http://schemas.openxmlformats.org/officeDocument/2006/relationships" id="257" r:id="Rce1ed90792a54462"/>
    <p:sldId xmlns:r="http://schemas.openxmlformats.org/officeDocument/2006/relationships" id="258" r:id="R73c565d34e0e4569"/>
    <p:sldId xmlns:r="http://schemas.openxmlformats.org/officeDocument/2006/relationships" id="259" r:id="R90c5846147f7450f"/>
    <p:sldId xmlns:r="http://schemas.openxmlformats.org/officeDocument/2006/relationships" id="260" r:id="R57e6d1b1290143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4caf18d0e34928" /><Relationship Type="http://schemas.openxmlformats.org/officeDocument/2006/relationships/slide" Target="/ppt/slides/slide1.xml" Id="R7b271832cd4944f3" /><Relationship Type="http://schemas.openxmlformats.org/officeDocument/2006/relationships/slide" Target="/ppt/slides/slide2.xml" Id="Rce1ed90792a54462" /><Relationship Type="http://schemas.openxmlformats.org/officeDocument/2006/relationships/slide" Target="/ppt/slides/slide3.xml" Id="R73c565d34e0e4569" /><Relationship Type="http://schemas.openxmlformats.org/officeDocument/2006/relationships/slide" Target="/ppt/slides/slide4.xml" Id="R90c5846147f7450f" /><Relationship Type="http://schemas.openxmlformats.org/officeDocument/2006/relationships/slide" Target="/ppt/slides/slide5.xml" Id="R57e6d1b1290143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f76d2e588746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07521f37243a4" /><Relationship Type="http://schemas.openxmlformats.org/officeDocument/2006/relationships/theme" Target="/ppt/slideMasters/theme/theme1.xml" Id="R723da49cc8b742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007521f37243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4ddfe866d46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512f89c5d46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90418c13d47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9a33309274a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72be272fb45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KLP AKSJENORDEN INDEKS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AKSJENORDEN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KLP AKSJENORDEN INDEKS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AKSJENORDEN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AKSJENORDEN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AKSJENORDEN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KLP Kapitalforvaltning AS, 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980 854 043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AKSJENORDEN INDEKS</a:t>
            </a:r>
          </a:p>
        </p:txBody>
      </p:sp>
    </p:spTree>
  </p:cSld>
  <p:clrMapOvr>
    <a:masterClrMapping xmlns:a="http://schemas.openxmlformats.org/drawingml/2006/main"/>
  </p:clrMapOvr>
</p:sld>
</file>