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ebfe196fa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f3d74e87b4362"/>
  </p:sldMasterIdLst>
  <p:sldIdLst>
    <p:sldId xmlns:r="http://schemas.openxmlformats.org/officeDocument/2006/relationships" id="256" r:id="R62364ae728fc4779"/>
    <p:sldId xmlns:r="http://schemas.openxmlformats.org/officeDocument/2006/relationships" id="257" r:id="R7bb4953ee03f4d16"/>
    <p:sldId xmlns:r="http://schemas.openxmlformats.org/officeDocument/2006/relationships" id="258" r:id="R08d41e56b2dd4e21"/>
    <p:sldId xmlns:r="http://schemas.openxmlformats.org/officeDocument/2006/relationships" id="259" r:id="R60fd2da5fd1747b5"/>
    <p:sldId xmlns:r="http://schemas.openxmlformats.org/officeDocument/2006/relationships" id="260" r:id="R9ced6ca67fe040b1"/>
    <p:sldId xmlns:r="http://schemas.openxmlformats.org/officeDocument/2006/relationships" id="261" r:id="R97bfa64646fc4ea2"/>
    <p:sldId xmlns:r="http://schemas.openxmlformats.org/officeDocument/2006/relationships" id="262" r:id="R8e6d09a0ea2f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f3d74e87b4362" /><Relationship Type="http://schemas.openxmlformats.org/officeDocument/2006/relationships/slide" Target="/ppt/slides/slide1.xml" Id="R62364ae728fc4779" /><Relationship Type="http://schemas.openxmlformats.org/officeDocument/2006/relationships/slide" Target="/ppt/slides/slide2.xml" Id="R7bb4953ee03f4d16" /><Relationship Type="http://schemas.openxmlformats.org/officeDocument/2006/relationships/slide" Target="/ppt/slides/slide3.xml" Id="R08d41e56b2dd4e21" /><Relationship Type="http://schemas.openxmlformats.org/officeDocument/2006/relationships/slide" Target="/ppt/slides/slide4.xml" Id="R60fd2da5fd1747b5" /><Relationship Type="http://schemas.openxmlformats.org/officeDocument/2006/relationships/slide" Target="/ppt/slides/slide5.xml" Id="R9ced6ca67fe040b1" /><Relationship Type="http://schemas.openxmlformats.org/officeDocument/2006/relationships/slide" Target="/ppt/slides/slide6.xml" Id="R97bfa64646fc4ea2" /><Relationship Type="http://schemas.openxmlformats.org/officeDocument/2006/relationships/slide" Target="/ppt/slides/slide7.xml" Id="R8e6d09a0ea2f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07b3b3f2b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eeccba834c2e" /><Relationship Type="http://schemas.openxmlformats.org/officeDocument/2006/relationships/theme" Target="/ppt/slideMasters/theme/theme1.xml" Id="R0d014e04951f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4eeccba83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b3d0ed86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4b99d2ea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a5c3c417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9185253dc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d6c177c6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887f5cd1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a64c7f62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7 388 895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BURUD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980 875 555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