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acf159c3de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90c4427da84127"/>
  </p:sldMasterIdLst>
  <p:sldIdLst>
    <p:sldId xmlns:r="http://schemas.openxmlformats.org/officeDocument/2006/relationships" id="256" r:id="R2379d54a2afd4f5d"/>
    <p:sldId xmlns:r="http://schemas.openxmlformats.org/officeDocument/2006/relationships" id="257" r:id="R1f4412f1309642f7"/>
    <p:sldId xmlns:r="http://schemas.openxmlformats.org/officeDocument/2006/relationships" id="258" r:id="Rba93a9ba576e4381"/>
    <p:sldId xmlns:r="http://schemas.openxmlformats.org/officeDocument/2006/relationships" id="259" r:id="Rfeabc780e83547bf"/>
    <p:sldId xmlns:r="http://schemas.openxmlformats.org/officeDocument/2006/relationships" id="260" r:id="Rc7a34ac1670e4f04"/>
    <p:sldId xmlns:r="http://schemas.openxmlformats.org/officeDocument/2006/relationships" id="261" r:id="R3d82e1685dd5466c"/>
    <p:sldId xmlns:r="http://schemas.openxmlformats.org/officeDocument/2006/relationships" id="262" r:id="Rebb12d387593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0c4427da84127" /><Relationship Type="http://schemas.openxmlformats.org/officeDocument/2006/relationships/slide" Target="/ppt/slides/slide1.xml" Id="R2379d54a2afd4f5d" /><Relationship Type="http://schemas.openxmlformats.org/officeDocument/2006/relationships/slide" Target="/ppt/slides/slide2.xml" Id="R1f4412f1309642f7" /><Relationship Type="http://schemas.openxmlformats.org/officeDocument/2006/relationships/slide" Target="/ppt/slides/slide3.xml" Id="Rba93a9ba576e4381" /><Relationship Type="http://schemas.openxmlformats.org/officeDocument/2006/relationships/slide" Target="/ppt/slides/slide4.xml" Id="Rfeabc780e83547bf" /><Relationship Type="http://schemas.openxmlformats.org/officeDocument/2006/relationships/slide" Target="/ppt/slides/slide5.xml" Id="Rc7a34ac1670e4f04" /><Relationship Type="http://schemas.openxmlformats.org/officeDocument/2006/relationships/slide" Target="/ppt/slides/slide6.xml" Id="R3d82e1685dd5466c" /><Relationship Type="http://schemas.openxmlformats.org/officeDocument/2006/relationships/slide" Target="/ppt/slides/slide7.xml" Id="Rebb12d387593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feee14707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cf6a2046845e6" /><Relationship Type="http://schemas.openxmlformats.org/officeDocument/2006/relationships/theme" Target="/ppt/slideMasters/theme/theme1.xml" Id="Rbd32662952554b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4cf6a20468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45328a6a241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6638a636b4f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7125e799341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792c9d22c48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c02a7a83e43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2e2b7f9f340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9a18b7f9e41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BOREAL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BOREAL NORGE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143 623 000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33 770 000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779 961 000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826 067 000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55 58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post@boreal.no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www.boreal.no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980 885 526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 NORGE AS</a:t>
            </a:r>
          </a:p>
        </p:txBody>
      </p:sp>
    </p:spTree>
  </p:cSld>
  <p:clrMapOvr>
    <a:masterClrMapping xmlns:a="http://schemas.openxmlformats.org/drawingml/2006/main"/>
  </p:clrMapOvr>
</p:sld>
</file>