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6de025fa149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40aee6c8942a2"/>
  </p:sldMasterIdLst>
  <p:sldIdLst>
    <p:sldId xmlns:r="http://schemas.openxmlformats.org/officeDocument/2006/relationships" id="256" r:id="R0d6395a7198942ae"/>
    <p:sldId xmlns:r="http://schemas.openxmlformats.org/officeDocument/2006/relationships" id="257" r:id="R2a57e048316e4885"/>
    <p:sldId xmlns:r="http://schemas.openxmlformats.org/officeDocument/2006/relationships" id="258" r:id="R13539740747b4db3"/>
    <p:sldId xmlns:r="http://schemas.openxmlformats.org/officeDocument/2006/relationships" id="259" r:id="R1000d321f21d42ca"/>
    <p:sldId xmlns:r="http://schemas.openxmlformats.org/officeDocument/2006/relationships" id="260" r:id="R5410614ff8994ba7"/>
    <p:sldId xmlns:r="http://schemas.openxmlformats.org/officeDocument/2006/relationships" id="261" r:id="Rd43efdbb4e77435c"/>
    <p:sldId xmlns:r="http://schemas.openxmlformats.org/officeDocument/2006/relationships" id="262" r:id="R265a286a62eb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40aee6c8942a2" /><Relationship Type="http://schemas.openxmlformats.org/officeDocument/2006/relationships/slide" Target="/ppt/slides/slide1.xml" Id="R0d6395a7198942ae" /><Relationship Type="http://schemas.openxmlformats.org/officeDocument/2006/relationships/slide" Target="/ppt/slides/slide2.xml" Id="R2a57e048316e4885" /><Relationship Type="http://schemas.openxmlformats.org/officeDocument/2006/relationships/slide" Target="/ppt/slides/slide3.xml" Id="R13539740747b4db3" /><Relationship Type="http://schemas.openxmlformats.org/officeDocument/2006/relationships/slide" Target="/ppt/slides/slide4.xml" Id="R1000d321f21d42ca" /><Relationship Type="http://schemas.openxmlformats.org/officeDocument/2006/relationships/slide" Target="/ppt/slides/slide5.xml" Id="R5410614ff8994ba7" /><Relationship Type="http://schemas.openxmlformats.org/officeDocument/2006/relationships/slide" Target="/ppt/slides/slide6.xml" Id="Rd43efdbb4e77435c" /><Relationship Type="http://schemas.openxmlformats.org/officeDocument/2006/relationships/slide" Target="/ppt/slides/slide7.xml" Id="R265a286a62eb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e3907428d43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c075d8b894a63" /><Relationship Type="http://schemas.openxmlformats.org/officeDocument/2006/relationships/theme" Target="/ppt/slideMasters/theme/theme1.xml" Id="Raadc3143a2c2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3c075d8b89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31fafd3ea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0dbf36c70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b4352b9644e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c7463b2a3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551bb89794d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9d96b2ed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037967dba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OG BADELAND SARPSBORG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OG BADELAND SARPSBORG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144 561 557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13 748 771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11 027 629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36 649 201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qr.sarpsborg@choice.no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980 890 619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