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853f7acc0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f1531a62548cd"/>
  </p:sldMasterIdLst>
  <p:sldIdLst>
    <p:sldId xmlns:r="http://schemas.openxmlformats.org/officeDocument/2006/relationships" id="256" r:id="R488c56e1c4a8406f"/>
    <p:sldId xmlns:r="http://schemas.openxmlformats.org/officeDocument/2006/relationships" id="257" r:id="R0dc07f71205942c7"/>
    <p:sldId xmlns:r="http://schemas.openxmlformats.org/officeDocument/2006/relationships" id="258" r:id="Rd0bc88183c074212"/>
    <p:sldId xmlns:r="http://schemas.openxmlformats.org/officeDocument/2006/relationships" id="259" r:id="R683b63dc39504566"/>
    <p:sldId xmlns:r="http://schemas.openxmlformats.org/officeDocument/2006/relationships" id="260" r:id="Rd4f97bd4a87b47eb"/>
    <p:sldId xmlns:r="http://schemas.openxmlformats.org/officeDocument/2006/relationships" id="261" r:id="Rb144bb98d7a34666"/>
    <p:sldId xmlns:r="http://schemas.openxmlformats.org/officeDocument/2006/relationships" id="262" r:id="R68bd31e1890c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f1531a62548cd" /><Relationship Type="http://schemas.openxmlformats.org/officeDocument/2006/relationships/slide" Target="/ppt/slides/slide1.xml" Id="R488c56e1c4a8406f" /><Relationship Type="http://schemas.openxmlformats.org/officeDocument/2006/relationships/slide" Target="/ppt/slides/slide2.xml" Id="R0dc07f71205942c7" /><Relationship Type="http://schemas.openxmlformats.org/officeDocument/2006/relationships/slide" Target="/ppt/slides/slide3.xml" Id="Rd0bc88183c074212" /><Relationship Type="http://schemas.openxmlformats.org/officeDocument/2006/relationships/slide" Target="/ppt/slides/slide4.xml" Id="R683b63dc39504566" /><Relationship Type="http://schemas.openxmlformats.org/officeDocument/2006/relationships/slide" Target="/ppt/slides/slide5.xml" Id="Rd4f97bd4a87b47eb" /><Relationship Type="http://schemas.openxmlformats.org/officeDocument/2006/relationships/slide" Target="/ppt/slides/slide6.xml" Id="Rb144bb98d7a34666" /><Relationship Type="http://schemas.openxmlformats.org/officeDocument/2006/relationships/slide" Target="/ppt/slides/slide7.xml" Id="R68bd31e1890c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bb3bc12d7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5c375ba394b5d" /><Relationship Type="http://schemas.openxmlformats.org/officeDocument/2006/relationships/theme" Target="/ppt/slideMasters/theme/theme1.xml" Id="Rc56d06e3c035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5c375ba39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aedca5c24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1bbc205d9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c88b92e84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4f4edea4d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4bb24cd4c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1882c6059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9ceea7df5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ECHAS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