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8eef1023c541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1d73254e754dd2"/>
  </p:sldMasterIdLst>
  <p:sldIdLst>
    <p:sldId xmlns:r="http://schemas.openxmlformats.org/officeDocument/2006/relationships" id="256" r:id="Reae219cca8464274"/>
    <p:sldId xmlns:r="http://schemas.openxmlformats.org/officeDocument/2006/relationships" id="257" r:id="Rf68fd9cf676e4116"/>
    <p:sldId xmlns:r="http://schemas.openxmlformats.org/officeDocument/2006/relationships" id="258" r:id="R9111026190a04c6f"/>
    <p:sldId xmlns:r="http://schemas.openxmlformats.org/officeDocument/2006/relationships" id="259" r:id="R3b24ac58b5294d08"/>
    <p:sldId xmlns:r="http://schemas.openxmlformats.org/officeDocument/2006/relationships" id="260" r:id="R5f5385bc17fc4d7a"/>
    <p:sldId xmlns:r="http://schemas.openxmlformats.org/officeDocument/2006/relationships" id="261" r:id="Ra39b26f808c54485"/>
    <p:sldId xmlns:r="http://schemas.openxmlformats.org/officeDocument/2006/relationships" id="262" r:id="R02e645fc751e48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d73254e754dd2" /><Relationship Type="http://schemas.openxmlformats.org/officeDocument/2006/relationships/slide" Target="/ppt/slides/slide1.xml" Id="Reae219cca8464274" /><Relationship Type="http://schemas.openxmlformats.org/officeDocument/2006/relationships/slide" Target="/ppt/slides/slide2.xml" Id="Rf68fd9cf676e4116" /><Relationship Type="http://schemas.openxmlformats.org/officeDocument/2006/relationships/slide" Target="/ppt/slides/slide3.xml" Id="R9111026190a04c6f" /><Relationship Type="http://schemas.openxmlformats.org/officeDocument/2006/relationships/slide" Target="/ppt/slides/slide4.xml" Id="R3b24ac58b5294d08" /><Relationship Type="http://schemas.openxmlformats.org/officeDocument/2006/relationships/slide" Target="/ppt/slides/slide5.xml" Id="R5f5385bc17fc4d7a" /><Relationship Type="http://schemas.openxmlformats.org/officeDocument/2006/relationships/slide" Target="/ppt/slides/slide6.xml" Id="Ra39b26f808c54485" /><Relationship Type="http://schemas.openxmlformats.org/officeDocument/2006/relationships/slide" Target="/ppt/slides/slide7.xml" Id="R02e645fc751e48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805bf632334e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18b2ba7a947a8" /><Relationship Type="http://schemas.openxmlformats.org/officeDocument/2006/relationships/theme" Target="/ppt/slideMasters/theme/theme1.xml" Id="R297200ce9c2d4a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d18b2ba7a947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40c60645441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a6f31eb6748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1c2f365c540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d5ad799474d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b94b166a441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cd0985a1a4b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7566bfeac48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EIENDOM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2 058 942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383 355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8 738 688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15 901 287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HANSEN  –  25,1 %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INGE HANSEN  –  25,1 %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EMIL HANSEN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HØINES OLSEN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SKJØLINGSTAD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HANSEN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Klæhaugvegen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81 59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980 958 728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