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f27f61035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d7d87c0f444a55"/>
  </p:sldMasterIdLst>
  <p:sldIdLst>
    <p:sldId xmlns:r="http://schemas.openxmlformats.org/officeDocument/2006/relationships" id="256" r:id="Rc830d353b46e49ef"/>
    <p:sldId xmlns:r="http://schemas.openxmlformats.org/officeDocument/2006/relationships" id="257" r:id="Rec3bd092a9ba44a3"/>
    <p:sldId xmlns:r="http://schemas.openxmlformats.org/officeDocument/2006/relationships" id="258" r:id="R17c23f1e468b4930"/>
    <p:sldId xmlns:r="http://schemas.openxmlformats.org/officeDocument/2006/relationships" id="259" r:id="R395a2c78048c47eb"/>
    <p:sldId xmlns:r="http://schemas.openxmlformats.org/officeDocument/2006/relationships" id="260" r:id="Raace13971e8841e4"/>
    <p:sldId xmlns:r="http://schemas.openxmlformats.org/officeDocument/2006/relationships" id="261" r:id="R34815123fd0646da"/>
    <p:sldId xmlns:r="http://schemas.openxmlformats.org/officeDocument/2006/relationships" id="262" r:id="Rbd54e0f3f3f6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7d87c0f444a55" /><Relationship Type="http://schemas.openxmlformats.org/officeDocument/2006/relationships/slide" Target="/ppt/slides/slide1.xml" Id="Rc830d353b46e49ef" /><Relationship Type="http://schemas.openxmlformats.org/officeDocument/2006/relationships/slide" Target="/ppt/slides/slide2.xml" Id="Rec3bd092a9ba44a3" /><Relationship Type="http://schemas.openxmlformats.org/officeDocument/2006/relationships/slide" Target="/ppt/slides/slide3.xml" Id="R17c23f1e468b4930" /><Relationship Type="http://schemas.openxmlformats.org/officeDocument/2006/relationships/slide" Target="/ppt/slides/slide4.xml" Id="R395a2c78048c47eb" /><Relationship Type="http://schemas.openxmlformats.org/officeDocument/2006/relationships/slide" Target="/ppt/slides/slide5.xml" Id="Raace13971e8841e4" /><Relationship Type="http://schemas.openxmlformats.org/officeDocument/2006/relationships/slide" Target="/ppt/slides/slide6.xml" Id="R34815123fd0646da" /><Relationship Type="http://schemas.openxmlformats.org/officeDocument/2006/relationships/slide" Target="/ppt/slides/slide7.xml" Id="Rbd54e0f3f3f6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983e22136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46f6bdd964bdb" /><Relationship Type="http://schemas.openxmlformats.org/officeDocument/2006/relationships/theme" Target="/ppt/slideMasters/theme/theme1.xml" Id="R53ce9d890116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046f6bdd964b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cb908d117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4165fa3104a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3f43e7d69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7839648a5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81b79f46d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d86cbe23f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f337177c2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66 501 953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5 742 853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26 182 293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980 995 151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