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5ccd6317bf46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3d9b5a882b4d00"/>
  </p:sldMasterIdLst>
  <p:sldIdLst>
    <p:sldId xmlns:r="http://schemas.openxmlformats.org/officeDocument/2006/relationships" id="256" r:id="R9865145643554c0d"/>
    <p:sldId xmlns:r="http://schemas.openxmlformats.org/officeDocument/2006/relationships" id="257" r:id="Rbb14a56b9d5f4333"/>
    <p:sldId xmlns:r="http://schemas.openxmlformats.org/officeDocument/2006/relationships" id="258" r:id="Rbf4751ef4bc846ea"/>
    <p:sldId xmlns:r="http://schemas.openxmlformats.org/officeDocument/2006/relationships" id="259" r:id="R184105cf287a4436"/>
    <p:sldId xmlns:r="http://schemas.openxmlformats.org/officeDocument/2006/relationships" id="260" r:id="Re041707a80014a31"/>
    <p:sldId xmlns:r="http://schemas.openxmlformats.org/officeDocument/2006/relationships" id="261" r:id="Rc8647f534a4e4b43"/>
    <p:sldId xmlns:r="http://schemas.openxmlformats.org/officeDocument/2006/relationships" id="262" r:id="Rff85956cc2f840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3d9b5a882b4d00" /><Relationship Type="http://schemas.openxmlformats.org/officeDocument/2006/relationships/slide" Target="/ppt/slides/slide1.xml" Id="R9865145643554c0d" /><Relationship Type="http://schemas.openxmlformats.org/officeDocument/2006/relationships/slide" Target="/ppt/slides/slide2.xml" Id="Rbb14a56b9d5f4333" /><Relationship Type="http://schemas.openxmlformats.org/officeDocument/2006/relationships/slide" Target="/ppt/slides/slide3.xml" Id="Rbf4751ef4bc846ea" /><Relationship Type="http://schemas.openxmlformats.org/officeDocument/2006/relationships/slide" Target="/ppt/slides/slide4.xml" Id="R184105cf287a4436" /><Relationship Type="http://schemas.openxmlformats.org/officeDocument/2006/relationships/slide" Target="/ppt/slides/slide5.xml" Id="Re041707a80014a31" /><Relationship Type="http://schemas.openxmlformats.org/officeDocument/2006/relationships/slide" Target="/ppt/slides/slide6.xml" Id="Rc8647f534a4e4b43" /><Relationship Type="http://schemas.openxmlformats.org/officeDocument/2006/relationships/slide" Target="/ppt/slides/slide7.xml" Id="Rff85956cc2f840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22a770f1ec49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adb1388fe4eb5" /><Relationship Type="http://schemas.openxmlformats.org/officeDocument/2006/relationships/theme" Target="/ppt/slideMasters/theme/theme1.xml" Id="R885a268567ad41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cadb1388fe4e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e390be5fd4f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9351e6f1f4b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3928ae5a841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02c87e3b340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51b12a2844b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400e2647649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7b43d2d2b4d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SPORT HOLDING RETAIL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HOLDING RETAIL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SPORT HOLDING RETAIL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HOLDING RETAIL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HOLDING RETAIL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HOLDING RETAIL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1 747 210 423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99 131 292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72 213 737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336 383 730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758 726 716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HOLDING RETAIL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SPORT HOLDING RETAIL GROUP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NOK SNAKK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HOLDING RETAIL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Hovinmovegen 128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2067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92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981 006 747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HOLDING RETAIL AS</a:t>
            </a:r>
          </a:p>
        </p:txBody>
      </p:sp>
    </p:spTree>
  </p:cSld>
  <p:clrMapOvr>
    <a:masterClrMapping xmlns:a="http://schemas.openxmlformats.org/drawingml/2006/main"/>
  </p:clrMapOvr>
</p:sld>
</file>