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3d74157c01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1cddc5367042d9"/>
  </p:sldMasterIdLst>
  <p:sldIdLst>
    <p:sldId xmlns:r="http://schemas.openxmlformats.org/officeDocument/2006/relationships" id="256" r:id="R3677dd783d7a4524"/>
    <p:sldId xmlns:r="http://schemas.openxmlformats.org/officeDocument/2006/relationships" id="257" r:id="R1600fa6e35614652"/>
    <p:sldId xmlns:r="http://schemas.openxmlformats.org/officeDocument/2006/relationships" id="258" r:id="R188779228c1f4a07"/>
    <p:sldId xmlns:r="http://schemas.openxmlformats.org/officeDocument/2006/relationships" id="259" r:id="Rb15a9f2fbb2943cc"/>
    <p:sldId xmlns:r="http://schemas.openxmlformats.org/officeDocument/2006/relationships" id="260" r:id="Rad7177a40f9445de"/>
    <p:sldId xmlns:r="http://schemas.openxmlformats.org/officeDocument/2006/relationships" id="261" r:id="Rb1d75f3792804705"/>
    <p:sldId xmlns:r="http://schemas.openxmlformats.org/officeDocument/2006/relationships" id="262" r:id="Racad17590378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cddc5367042d9" /><Relationship Type="http://schemas.openxmlformats.org/officeDocument/2006/relationships/slide" Target="/ppt/slides/slide1.xml" Id="R3677dd783d7a4524" /><Relationship Type="http://schemas.openxmlformats.org/officeDocument/2006/relationships/slide" Target="/ppt/slides/slide2.xml" Id="R1600fa6e35614652" /><Relationship Type="http://schemas.openxmlformats.org/officeDocument/2006/relationships/slide" Target="/ppt/slides/slide3.xml" Id="R188779228c1f4a07" /><Relationship Type="http://schemas.openxmlformats.org/officeDocument/2006/relationships/slide" Target="/ppt/slides/slide4.xml" Id="Rb15a9f2fbb2943cc" /><Relationship Type="http://schemas.openxmlformats.org/officeDocument/2006/relationships/slide" Target="/ppt/slides/slide5.xml" Id="Rad7177a40f9445de" /><Relationship Type="http://schemas.openxmlformats.org/officeDocument/2006/relationships/slide" Target="/ppt/slides/slide6.xml" Id="Rb1d75f3792804705" /><Relationship Type="http://schemas.openxmlformats.org/officeDocument/2006/relationships/slide" Target="/ppt/slides/slide7.xml" Id="Racad17590378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fed22c5984b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6881eb8be44e1" /><Relationship Type="http://schemas.openxmlformats.org/officeDocument/2006/relationships/theme" Target="/ppt/slideMasters/theme/theme1.xml" Id="R69f8f0f41879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6881eb8be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76e4df3584f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78973da9d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14caee834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760fecdb84e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260560102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2f278ff0e49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c3a8a9754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QUAESTUS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QUAESTUS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w. Winther, Odins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00 99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tom@tvacker.no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981 016 092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