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e705bf90f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1a23bd9ef4120"/>
  </p:sldMasterIdLst>
  <p:sldIdLst>
    <p:sldId xmlns:r="http://schemas.openxmlformats.org/officeDocument/2006/relationships" id="256" r:id="R508310f1f48e40be"/>
    <p:sldId xmlns:r="http://schemas.openxmlformats.org/officeDocument/2006/relationships" id="257" r:id="R30c9a03c2ad7411c"/>
    <p:sldId xmlns:r="http://schemas.openxmlformats.org/officeDocument/2006/relationships" id="258" r:id="R307b84c7690f426a"/>
    <p:sldId xmlns:r="http://schemas.openxmlformats.org/officeDocument/2006/relationships" id="259" r:id="R666d8bef21b1484e"/>
    <p:sldId xmlns:r="http://schemas.openxmlformats.org/officeDocument/2006/relationships" id="260" r:id="R17067466dc8c4100"/>
    <p:sldId xmlns:r="http://schemas.openxmlformats.org/officeDocument/2006/relationships" id="261" r:id="R7050dd20de364a8a"/>
    <p:sldId xmlns:r="http://schemas.openxmlformats.org/officeDocument/2006/relationships" id="262" r:id="R1662853786e9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1a23bd9ef4120" /><Relationship Type="http://schemas.openxmlformats.org/officeDocument/2006/relationships/slide" Target="/ppt/slides/slide1.xml" Id="R508310f1f48e40be" /><Relationship Type="http://schemas.openxmlformats.org/officeDocument/2006/relationships/slide" Target="/ppt/slides/slide2.xml" Id="R30c9a03c2ad7411c" /><Relationship Type="http://schemas.openxmlformats.org/officeDocument/2006/relationships/slide" Target="/ppt/slides/slide3.xml" Id="R307b84c7690f426a" /><Relationship Type="http://schemas.openxmlformats.org/officeDocument/2006/relationships/slide" Target="/ppt/slides/slide4.xml" Id="R666d8bef21b1484e" /><Relationship Type="http://schemas.openxmlformats.org/officeDocument/2006/relationships/slide" Target="/ppt/slides/slide5.xml" Id="R17067466dc8c4100" /><Relationship Type="http://schemas.openxmlformats.org/officeDocument/2006/relationships/slide" Target="/ppt/slides/slide6.xml" Id="R7050dd20de364a8a" /><Relationship Type="http://schemas.openxmlformats.org/officeDocument/2006/relationships/slide" Target="/ppt/slides/slide7.xml" Id="R1662853786e9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55944231b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fb56f0194b3a" /><Relationship Type="http://schemas.openxmlformats.org/officeDocument/2006/relationships/theme" Target="/ppt/slideMasters/theme/theme1.xml" Id="R724007a90e65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3fb56f019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15946d04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09cf3d5b9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75e19211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13e97020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775e79b2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42b1721d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75875002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TELEMARK ØKONOMI OG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TELEMARK ØKONOMI OG REKNESKAP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2 558 075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BJØRKEFALL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NØRSTRUD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Garverivegen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20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post@rekneskapskontoret.no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981 034 007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TELEMARK ØKONOMI OG REKNESKAP AS</a:t>
            </a:r>
          </a:p>
        </p:txBody>
      </p:sp>
    </p:spTree>
  </p:cSld>
  <p:clrMapOvr>
    <a:masterClrMapping xmlns:a="http://schemas.openxmlformats.org/drawingml/2006/main"/>
  </p:clrMapOvr>
</p:sld>
</file>