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623ea9a75840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3a8005b6494902"/>
  </p:sldMasterIdLst>
  <p:sldIdLst>
    <p:sldId xmlns:r="http://schemas.openxmlformats.org/officeDocument/2006/relationships" id="256" r:id="R88cf1385456c4cc7"/>
    <p:sldId xmlns:r="http://schemas.openxmlformats.org/officeDocument/2006/relationships" id="257" r:id="R975b43d3589649c2"/>
    <p:sldId xmlns:r="http://schemas.openxmlformats.org/officeDocument/2006/relationships" id="258" r:id="Rf834747e2e5f45cb"/>
    <p:sldId xmlns:r="http://schemas.openxmlformats.org/officeDocument/2006/relationships" id="259" r:id="R3c74615282084137"/>
    <p:sldId xmlns:r="http://schemas.openxmlformats.org/officeDocument/2006/relationships" id="260" r:id="Rf1976c4c4925438b"/>
    <p:sldId xmlns:r="http://schemas.openxmlformats.org/officeDocument/2006/relationships" id="261" r:id="R586410c0b1484d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3a8005b6494902" /><Relationship Type="http://schemas.openxmlformats.org/officeDocument/2006/relationships/slide" Target="/ppt/slides/slide1.xml" Id="R88cf1385456c4cc7" /><Relationship Type="http://schemas.openxmlformats.org/officeDocument/2006/relationships/slide" Target="/ppt/slides/slide2.xml" Id="R975b43d3589649c2" /><Relationship Type="http://schemas.openxmlformats.org/officeDocument/2006/relationships/slide" Target="/ppt/slides/slide3.xml" Id="Rf834747e2e5f45cb" /><Relationship Type="http://schemas.openxmlformats.org/officeDocument/2006/relationships/slide" Target="/ppt/slides/slide4.xml" Id="R3c74615282084137" /><Relationship Type="http://schemas.openxmlformats.org/officeDocument/2006/relationships/slide" Target="/ppt/slides/slide5.xml" Id="Rf1976c4c4925438b" /><Relationship Type="http://schemas.openxmlformats.org/officeDocument/2006/relationships/slide" Target="/ppt/slides/slide6.xml" Id="R586410c0b1484d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2062282d784f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61a5f33254a34" /><Relationship Type="http://schemas.openxmlformats.org/officeDocument/2006/relationships/theme" Target="/ppt/slideMasters/theme/theme1.xml" Id="Ra2897cde03e240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661a5f33254a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44f7e725449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9597d73e64b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70d011c2b43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12b532d2948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2dcdde4ab4a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302747adb40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KRONPRINSESSE MÄRTHAS MINNEFOND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KRONPRINSESSE MÄRTHAS MINNEFOND STI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−768 985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1 208 669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30 397 006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30 397 006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Det Kongelige Slott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0010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04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mette.tverli@slottet.no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www.kongehuset.no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981 058 763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