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47fc02df004a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59e3eb34d64275"/>
  </p:sldMasterIdLst>
  <p:sldIdLst>
    <p:sldId xmlns:r="http://schemas.openxmlformats.org/officeDocument/2006/relationships" id="256" r:id="R5a06b1f3886a486c"/>
    <p:sldId xmlns:r="http://schemas.openxmlformats.org/officeDocument/2006/relationships" id="257" r:id="R8f24f73757214eed"/>
    <p:sldId xmlns:r="http://schemas.openxmlformats.org/officeDocument/2006/relationships" id="258" r:id="Rcede0d5147ae495c"/>
    <p:sldId xmlns:r="http://schemas.openxmlformats.org/officeDocument/2006/relationships" id="259" r:id="Rc6da36de65cb4993"/>
    <p:sldId xmlns:r="http://schemas.openxmlformats.org/officeDocument/2006/relationships" id="260" r:id="R6a465009d75244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59e3eb34d64275" /><Relationship Type="http://schemas.openxmlformats.org/officeDocument/2006/relationships/slide" Target="/ppt/slides/slide1.xml" Id="R5a06b1f3886a486c" /><Relationship Type="http://schemas.openxmlformats.org/officeDocument/2006/relationships/slide" Target="/ppt/slides/slide2.xml" Id="R8f24f73757214eed" /><Relationship Type="http://schemas.openxmlformats.org/officeDocument/2006/relationships/slide" Target="/ppt/slides/slide3.xml" Id="Rcede0d5147ae495c" /><Relationship Type="http://schemas.openxmlformats.org/officeDocument/2006/relationships/slide" Target="/ppt/slides/slide4.xml" Id="Rc6da36de65cb4993" /><Relationship Type="http://schemas.openxmlformats.org/officeDocument/2006/relationships/slide" Target="/ppt/slides/slide5.xml" Id="R6a465009d75244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786ad824a45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5a675bb684458" /><Relationship Type="http://schemas.openxmlformats.org/officeDocument/2006/relationships/theme" Target="/ppt/slideMasters/theme/theme1.xml" Id="Raab1f67590c44e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e5a675bb6844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dcc1db20444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82ee637ea48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9fad81de74c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89313a3494e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c3e48aadf4c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FORENINGEN FOR TRAFIKK-, TEKNIKK- OG ADMINISTRASJONSPERSONALE ØST(FTTA ØST) AVD 01 AV NJF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linn.karen.carlsen@banenor.no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ftta.no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981 073 045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