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77d653049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dd414b40b44b6"/>
  </p:sldMasterIdLst>
  <p:sldIdLst>
    <p:sldId xmlns:r="http://schemas.openxmlformats.org/officeDocument/2006/relationships" id="256" r:id="R62b9bc7e20534677"/>
    <p:sldId xmlns:r="http://schemas.openxmlformats.org/officeDocument/2006/relationships" id="257" r:id="R508d3951ac15479f"/>
    <p:sldId xmlns:r="http://schemas.openxmlformats.org/officeDocument/2006/relationships" id="258" r:id="R4029877e773a4c3e"/>
    <p:sldId xmlns:r="http://schemas.openxmlformats.org/officeDocument/2006/relationships" id="259" r:id="R5649a88898984ddb"/>
    <p:sldId xmlns:r="http://schemas.openxmlformats.org/officeDocument/2006/relationships" id="260" r:id="Rf00802a1ea9a4b3a"/>
    <p:sldId xmlns:r="http://schemas.openxmlformats.org/officeDocument/2006/relationships" id="261" r:id="Rdd27c48162144dd3"/>
    <p:sldId xmlns:r="http://schemas.openxmlformats.org/officeDocument/2006/relationships" id="262" r:id="Rb2c48fe6208a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dd414b40b44b6" /><Relationship Type="http://schemas.openxmlformats.org/officeDocument/2006/relationships/slide" Target="/ppt/slides/slide1.xml" Id="R62b9bc7e20534677" /><Relationship Type="http://schemas.openxmlformats.org/officeDocument/2006/relationships/slide" Target="/ppt/slides/slide2.xml" Id="R508d3951ac15479f" /><Relationship Type="http://schemas.openxmlformats.org/officeDocument/2006/relationships/slide" Target="/ppt/slides/slide3.xml" Id="R4029877e773a4c3e" /><Relationship Type="http://schemas.openxmlformats.org/officeDocument/2006/relationships/slide" Target="/ppt/slides/slide4.xml" Id="R5649a88898984ddb" /><Relationship Type="http://schemas.openxmlformats.org/officeDocument/2006/relationships/slide" Target="/ppt/slides/slide5.xml" Id="Rf00802a1ea9a4b3a" /><Relationship Type="http://schemas.openxmlformats.org/officeDocument/2006/relationships/slide" Target="/ppt/slides/slide6.xml" Id="Rdd27c48162144dd3" /><Relationship Type="http://schemas.openxmlformats.org/officeDocument/2006/relationships/slide" Target="/ppt/slides/slide7.xml" Id="Rb2c48fe6208a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2bbf3326e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8b91c48b454c" /><Relationship Type="http://schemas.openxmlformats.org/officeDocument/2006/relationships/theme" Target="/ppt/slideMasters/theme/theme1.xml" Id="Rb2e4b770f8a4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e8b91c48b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b454b7e2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fbdcb06f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8996be11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a54eb162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ba7221ba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0e16bc5043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9337c482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