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b0a8cfe42247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95646e48cd4c3d"/>
  </p:sldMasterIdLst>
  <p:sldIdLst>
    <p:sldId xmlns:r="http://schemas.openxmlformats.org/officeDocument/2006/relationships" id="256" r:id="Re72d716020054b8e"/>
    <p:sldId xmlns:r="http://schemas.openxmlformats.org/officeDocument/2006/relationships" id="257" r:id="R133c24153aaa4115"/>
    <p:sldId xmlns:r="http://schemas.openxmlformats.org/officeDocument/2006/relationships" id="258" r:id="Rbae392869e5f490b"/>
    <p:sldId xmlns:r="http://schemas.openxmlformats.org/officeDocument/2006/relationships" id="259" r:id="R63da4b0060344ce1"/>
    <p:sldId xmlns:r="http://schemas.openxmlformats.org/officeDocument/2006/relationships" id="260" r:id="R525ce0973c11434c"/>
    <p:sldId xmlns:r="http://schemas.openxmlformats.org/officeDocument/2006/relationships" id="261" r:id="R4808c297c7f84f9b"/>
    <p:sldId xmlns:r="http://schemas.openxmlformats.org/officeDocument/2006/relationships" id="262" r:id="R097763fd35df48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5646e48cd4c3d" /><Relationship Type="http://schemas.openxmlformats.org/officeDocument/2006/relationships/slide" Target="/ppt/slides/slide1.xml" Id="Re72d716020054b8e" /><Relationship Type="http://schemas.openxmlformats.org/officeDocument/2006/relationships/slide" Target="/ppt/slides/slide2.xml" Id="R133c24153aaa4115" /><Relationship Type="http://schemas.openxmlformats.org/officeDocument/2006/relationships/slide" Target="/ppt/slides/slide3.xml" Id="Rbae392869e5f490b" /><Relationship Type="http://schemas.openxmlformats.org/officeDocument/2006/relationships/slide" Target="/ppt/slides/slide4.xml" Id="R63da4b0060344ce1" /><Relationship Type="http://schemas.openxmlformats.org/officeDocument/2006/relationships/slide" Target="/ppt/slides/slide5.xml" Id="R525ce0973c11434c" /><Relationship Type="http://schemas.openxmlformats.org/officeDocument/2006/relationships/slide" Target="/ppt/slides/slide6.xml" Id="R4808c297c7f84f9b" /><Relationship Type="http://schemas.openxmlformats.org/officeDocument/2006/relationships/slide" Target="/ppt/slides/slide7.xml" Id="R097763fd35df48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1eb1bff7424f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021cb073544f6" /><Relationship Type="http://schemas.openxmlformats.org/officeDocument/2006/relationships/theme" Target="/ppt/slideMasters/theme/theme1.xml" Id="Rfc51eac3460d49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4021cb073544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7177f255742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8eb08123345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e4134c72f44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ffb3d727a4d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40182a8b54d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eaacdf7ee4c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03636ce8a42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RENMAX SERVICESYSTEM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RENMAX SERVICESYSTEM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RENMAX SERVICESYSTEM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RENMAX SERVICESYSTEM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RENMAX SERVICESYSTEM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RENMAX SERVICESYSTEM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2 530 870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900 759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5 304 611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12 553 341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RENMAX SERVICESYSTEM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KIRUVA SINNATHURI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RENMAX SERVICESYSTEM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Slettenveien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12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981 105 958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RENMAX SERVICESYSTEM AS</a:t>
            </a:r>
          </a:p>
        </p:txBody>
      </p:sp>
    </p:spTree>
  </p:cSld>
  <p:clrMapOvr>
    <a:masterClrMapping xmlns:a="http://schemas.openxmlformats.org/drawingml/2006/main"/>
  </p:clrMapOvr>
</p:sld>
</file>