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acb073f8da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af42761394523"/>
  </p:sldMasterIdLst>
  <p:sldIdLst>
    <p:sldId xmlns:r="http://schemas.openxmlformats.org/officeDocument/2006/relationships" id="256" r:id="R95d72d0bd7cb4432"/>
    <p:sldId xmlns:r="http://schemas.openxmlformats.org/officeDocument/2006/relationships" id="257" r:id="R9c6aaf3a245745a0"/>
    <p:sldId xmlns:r="http://schemas.openxmlformats.org/officeDocument/2006/relationships" id="258" r:id="Rbc983edac4d14ee0"/>
    <p:sldId xmlns:r="http://schemas.openxmlformats.org/officeDocument/2006/relationships" id="259" r:id="Rea1d9defea804dfa"/>
    <p:sldId xmlns:r="http://schemas.openxmlformats.org/officeDocument/2006/relationships" id="260" r:id="R73335715e20b4e18"/>
    <p:sldId xmlns:r="http://schemas.openxmlformats.org/officeDocument/2006/relationships" id="261" r:id="R9e7358f0053e45b6"/>
    <p:sldId xmlns:r="http://schemas.openxmlformats.org/officeDocument/2006/relationships" id="262" r:id="R69681a03ca74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af42761394523" /><Relationship Type="http://schemas.openxmlformats.org/officeDocument/2006/relationships/slide" Target="/ppt/slides/slide1.xml" Id="R95d72d0bd7cb4432" /><Relationship Type="http://schemas.openxmlformats.org/officeDocument/2006/relationships/slide" Target="/ppt/slides/slide2.xml" Id="R9c6aaf3a245745a0" /><Relationship Type="http://schemas.openxmlformats.org/officeDocument/2006/relationships/slide" Target="/ppt/slides/slide3.xml" Id="Rbc983edac4d14ee0" /><Relationship Type="http://schemas.openxmlformats.org/officeDocument/2006/relationships/slide" Target="/ppt/slides/slide4.xml" Id="Rea1d9defea804dfa" /><Relationship Type="http://schemas.openxmlformats.org/officeDocument/2006/relationships/slide" Target="/ppt/slides/slide5.xml" Id="R73335715e20b4e18" /><Relationship Type="http://schemas.openxmlformats.org/officeDocument/2006/relationships/slide" Target="/ppt/slides/slide6.xml" Id="R9e7358f0053e45b6" /><Relationship Type="http://schemas.openxmlformats.org/officeDocument/2006/relationships/slide" Target="/ppt/slides/slide7.xml" Id="R69681a03ca74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41212be50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82870fac4a13" /><Relationship Type="http://schemas.openxmlformats.org/officeDocument/2006/relationships/theme" Target="/ppt/slideMasters/theme/theme1.xml" Id="R913935ef5d70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182870fac4a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07fae383d40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e567b2765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0da422891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428778549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8cbfdb845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a8b0c69a7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38b9b6837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HORN BULL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 BULL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4 280 418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3 563 426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103 812 097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108 207 277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BIRGITTE HORN BULL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981 119 657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