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d44b901869d4cd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22d1fcc521644cd"/>
  </p:sldMasterIdLst>
  <p:sldIdLst>
    <p:sldId xmlns:r="http://schemas.openxmlformats.org/officeDocument/2006/relationships" id="256" r:id="R79c2b32b79fa474f"/>
    <p:sldId xmlns:r="http://schemas.openxmlformats.org/officeDocument/2006/relationships" id="257" r:id="Rde11d8fc05e24480"/>
    <p:sldId xmlns:r="http://schemas.openxmlformats.org/officeDocument/2006/relationships" id="258" r:id="Rb7324fbfbcef4193"/>
    <p:sldId xmlns:r="http://schemas.openxmlformats.org/officeDocument/2006/relationships" id="259" r:id="R28b16970460e41f0"/>
    <p:sldId xmlns:r="http://schemas.openxmlformats.org/officeDocument/2006/relationships" id="260" r:id="Rc747763f356b41f2"/>
    <p:sldId xmlns:r="http://schemas.openxmlformats.org/officeDocument/2006/relationships" id="261" r:id="R7f90313f4232464d"/>
    <p:sldId xmlns:r="http://schemas.openxmlformats.org/officeDocument/2006/relationships" id="262" r:id="Rc5d2e3bfe2f143c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2d1fcc521644cd" /><Relationship Type="http://schemas.openxmlformats.org/officeDocument/2006/relationships/slide" Target="/ppt/slides/slide1.xml" Id="R79c2b32b79fa474f" /><Relationship Type="http://schemas.openxmlformats.org/officeDocument/2006/relationships/slide" Target="/ppt/slides/slide2.xml" Id="Rde11d8fc05e24480" /><Relationship Type="http://schemas.openxmlformats.org/officeDocument/2006/relationships/slide" Target="/ppt/slides/slide3.xml" Id="Rb7324fbfbcef4193" /><Relationship Type="http://schemas.openxmlformats.org/officeDocument/2006/relationships/slide" Target="/ppt/slides/slide4.xml" Id="R28b16970460e41f0" /><Relationship Type="http://schemas.openxmlformats.org/officeDocument/2006/relationships/slide" Target="/ppt/slides/slide5.xml" Id="Rc747763f356b41f2" /><Relationship Type="http://schemas.openxmlformats.org/officeDocument/2006/relationships/slide" Target="/ppt/slides/slide6.xml" Id="R7f90313f4232464d" /><Relationship Type="http://schemas.openxmlformats.org/officeDocument/2006/relationships/slide" Target="/ppt/slides/slide7.xml" Id="Rc5d2e3bfe2f143c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16e0ad0bd3427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24893876834885" /><Relationship Type="http://schemas.openxmlformats.org/officeDocument/2006/relationships/theme" Target="/ppt/slideMasters/theme/theme1.xml" Id="R4c34d9682718485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d2489387683488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10e169689d425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6b39e1a9a04bd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cc9ee4154e4a7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969020f915424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2b4dc75f64430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417ae629fb4d2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40d7a831f9481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MELHUS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MELHUS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MELHUS REGNSKAP AS ble etablert [år] og holder til i Melhus.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MELHUS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MELHUS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MELHUS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36 608 152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3 207 212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2 564 531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8 292 909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15 074 675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MELHUS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MELHUS SPAREBANK  –  34,0 %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OK INVEST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BYNESET REGNSKAPSLAG SA  –  16,2 %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MELHUS REGNSKAPSLAG SA  –  12,0 %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MELHUS AKSJELAG AS  –  10,9 %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SUNNSET KRISTMAR  –  2,7 %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MELHUS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Gimsbruvegen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7224 Melhus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87 82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firmapost@melhus-regnskap.no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www.melhus-regnskap.no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981 124 715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MELHUS REGNSKAP AS</a:t>
            </a:r>
          </a:p>
        </p:txBody>
      </p:sp>
    </p:spTree>
  </p:cSld>
  <p:clrMapOvr>
    <a:masterClrMapping xmlns:a="http://schemas.openxmlformats.org/drawingml/2006/main"/>
  </p:clrMapOvr>
</p:sld>
</file>