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674698396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8c13db6f64828"/>
  </p:sldMasterIdLst>
  <p:sldIdLst>
    <p:sldId xmlns:r="http://schemas.openxmlformats.org/officeDocument/2006/relationships" id="256" r:id="R6fc6db1fd1cc400c"/>
    <p:sldId xmlns:r="http://schemas.openxmlformats.org/officeDocument/2006/relationships" id="257" r:id="Rbc3a40a2e7674391"/>
    <p:sldId xmlns:r="http://schemas.openxmlformats.org/officeDocument/2006/relationships" id="258" r:id="Rabd8e570ce80462f"/>
    <p:sldId xmlns:r="http://schemas.openxmlformats.org/officeDocument/2006/relationships" id="259" r:id="Rabedf350a2734dba"/>
    <p:sldId xmlns:r="http://schemas.openxmlformats.org/officeDocument/2006/relationships" id="260" r:id="Rd2d938a2c63f4e6d"/>
    <p:sldId xmlns:r="http://schemas.openxmlformats.org/officeDocument/2006/relationships" id="261" r:id="R0334676632cd4d0f"/>
    <p:sldId xmlns:r="http://schemas.openxmlformats.org/officeDocument/2006/relationships" id="262" r:id="Rda59870c9df2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8c13db6f64828" /><Relationship Type="http://schemas.openxmlformats.org/officeDocument/2006/relationships/slide" Target="/ppt/slides/slide1.xml" Id="R6fc6db1fd1cc400c" /><Relationship Type="http://schemas.openxmlformats.org/officeDocument/2006/relationships/slide" Target="/ppt/slides/slide2.xml" Id="Rbc3a40a2e7674391" /><Relationship Type="http://schemas.openxmlformats.org/officeDocument/2006/relationships/slide" Target="/ppt/slides/slide3.xml" Id="Rabd8e570ce80462f" /><Relationship Type="http://schemas.openxmlformats.org/officeDocument/2006/relationships/slide" Target="/ppt/slides/slide4.xml" Id="Rabedf350a2734dba" /><Relationship Type="http://schemas.openxmlformats.org/officeDocument/2006/relationships/slide" Target="/ppt/slides/slide5.xml" Id="Rd2d938a2c63f4e6d" /><Relationship Type="http://schemas.openxmlformats.org/officeDocument/2006/relationships/slide" Target="/ppt/slides/slide6.xml" Id="R0334676632cd4d0f" /><Relationship Type="http://schemas.openxmlformats.org/officeDocument/2006/relationships/slide" Target="/ppt/slides/slide7.xml" Id="Rda59870c9df2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91d99172d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9b733c614199" /><Relationship Type="http://schemas.openxmlformats.org/officeDocument/2006/relationships/theme" Target="/ppt/slideMasters/theme/theme1.xml" Id="R23e45d4895e6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09b733c61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bb107cef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d5c1e8a5e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0486194bf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75017d7a0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16fd97759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c27a72ac4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bd050caf6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6 725 726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67 785 536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CHRISTIAN FON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Eianveien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981 126 327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