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0d448431b542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405f3cbe824366"/>
  </p:sldMasterIdLst>
  <p:sldIdLst>
    <p:sldId xmlns:r="http://schemas.openxmlformats.org/officeDocument/2006/relationships" id="256" r:id="Re7926660b72c4d13"/>
    <p:sldId xmlns:r="http://schemas.openxmlformats.org/officeDocument/2006/relationships" id="257" r:id="Rdfefab7c2c084e3a"/>
    <p:sldId xmlns:r="http://schemas.openxmlformats.org/officeDocument/2006/relationships" id="258" r:id="R7e60f55f7d4f4a8f"/>
    <p:sldId xmlns:r="http://schemas.openxmlformats.org/officeDocument/2006/relationships" id="259" r:id="R2a77d212cddf41bc"/>
    <p:sldId xmlns:r="http://schemas.openxmlformats.org/officeDocument/2006/relationships" id="260" r:id="R886edca49b704f23"/>
    <p:sldId xmlns:r="http://schemas.openxmlformats.org/officeDocument/2006/relationships" id="261" r:id="Re54e99ee71c84fb3"/>
    <p:sldId xmlns:r="http://schemas.openxmlformats.org/officeDocument/2006/relationships" id="262" r:id="R160866238b4745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405f3cbe824366" /><Relationship Type="http://schemas.openxmlformats.org/officeDocument/2006/relationships/slide" Target="/ppt/slides/slide1.xml" Id="Re7926660b72c4d13" /><Relationship Type="http://schemas.openxmlformats.org/officeDocument/2006/relationships/slide" Target="/ppt/slides/slide2.xml" Id="Rdfefab7c2c084e3a" /><Relationship Type="http://schemas.openxmlformats.org/officeDocument/2006/relationships/slide" Target="/ppt/slides/slide3.xml" Id="R7e60f55f7d4f4a8f" /><Relationship Type="http://schemas.openxmlformats.org/officeDocument/2006/relationships/slide" Target="/ppt/slides/slide4.xml" Id="R2a77d212cddf41bc" /><Relationship Type="http://schemas.openxmlformats.org/officeDocument/2006/relationships/slide" Target="/ppt/slides/slide5.xml" Id="R886edca49b704f23" /><Relationship Type="http://schemas.openxmlformats.org/officeDocument/2006/relationships/slide" Target="/ppt/slides/slide6.xml" Id="Re54e99ee71c84fb3" /><Relationship Type="http://schemas.openxmlformats.org/officeDocument/2006/relationships/slide" Target="/ppt/slides/slide7.xml" Id="R160866238b4745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4605bb2c594c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b02a8ba11462a" /><Relationship Type="http://schemas.openxmlformats.org/officeDocument/2006/relationships/theme" Target="/ppt/slideMasters/theme/theme1.xml" Id="R691f066ba53641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bb02a8ba1146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cb9f6cb774d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a4cc84da74f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29fb637a24b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61549b08b45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0412431354c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69229697847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5cc071b1f48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VELLE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2 808 355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13 907 491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15 288 891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VELLE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VELLE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VELLE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VELLE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Granvegen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981 156 609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VELLE INVEST AS</a:t>
            </a:r>
          </a:p>
        </p:txBody>
      </p:sp>
    </p:spTree>
  </p:cSld>
  <p:clrMapOvr>
    <a:masterClrMapping xmlns:a="http://schemas.openxmlformats.org/drawingml/2006/main"/>
  </p:clrMapOvr>
</p:sld>
</file>