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bc0d8fabc14b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2de700c5564d10"/>
  </p:sldMasterIdLst>
  <p:sldIdLst>
    <p:sldId xmlns:r="http://schemas.openxmlformats.org/officeDocument/2006/relationships" id="256" r:id="Rdf82fbbdfbb8400b"/>
    <p:sldId xmlns:r="http://schemas.openxmlformats.org/officeDocument/2006/relationships" id="257" r:id="Rd5b8839339c143eb"/>
    <p:sldId xmlns:r="http://schemas.openxmlformats.org/officeDocument/2006/relationships" id="258" r:id="R06d1efb0e9b2453c"/>
    <p:sldId xmlns:r="http://schemas.openxmlformats.org/officeDocument/2006/relationships" id="259" r:id="R1a677ca9454b42c1"/>
    <p:sldId xmlns:r="http://schemas.openxmlformats.org/officeDocument/2006/relationships" id="260" r:id="R507ab47905ec46b9"/>
    <p:sldId xmlns:r="http://schemas.openxmlformats.org/officeDocument/2006/relationships" id="261" r:id="Re1142d02b781449f"/>
    <p:sldId xmlns:r="http://schemas.openxmlformats.org/officeDocument/2006/relationships" id="262" r:id="R45bab7fd616d43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de700c5564d10" /><Relationship Type="http://schemas.openxmlformats.org/officeDocument/2006/relationships/slide" Target="/ppt/slides/slide1.xml" Id="Rdf82fbbdfbb8400b" /><Relationship Type="http://schemas.openxmlformats.org/officeDocument/2006/relationships/slide" Target="/ppt/slides/slide2.xml" Id="Rd5b8839339c143eb" /><Relationship Type="http://schemas.openxmlformats.org/officeDocument/2006/relationships/slide" Target="/ppt/slides/slide3.xml" Id="R06d1efb0e9b2453c" /><Relationship Type="http://schemas.openxmlformats.org/officeDocument/2006/relationships/slide" Target="/ppt/slides/slide4.xml" Id="R1a677ca9454b42c1" /><Relationship Type="http://schemas.openxmlformats.org/officeDocument/2006/relationships/slide" Target="/ppt/slides/slide5.xml" Id="R507ab47905ec46b9" /><Relationship Type="http://schemas.openxmlformats.org/officeDocument/2006/relationships/slide" Target="/ppt/slides/slide6.xml" Id="Re1142d02b781449f" /><Relationship Type="http://schemas.openxmlformats.org/officeDocument/2006/relationships/slide" Target="/ppt/slides/slide7.xml" Id="R45bab7fd616d43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37b2eca1f4a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d6b4b7c684bbd" /><Relationship Type="http://schemas.openxmlformats.org/officeDocument/2006/relationships/theme" Target="/ppt/slideMasters/theme/theme1.xml" Id="R7728c46d75ba49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1d6b4b7c684b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329105cee4c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0e13a464540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f6ad6e4a745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dc6e3900c46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b3d7f9fb243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cafcc064d49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2866916064a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PETUNI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PETUNI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PETUNI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PETUNI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PETUNI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PETUNI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809 487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828 431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PETUNI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ESPEN KRISTIANSEN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PETUNI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Lammers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82 90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981 187 814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PETUNI INVEST AS</a:t>
            </a:r>
          </a:p>
        </p:txBody>
      </p:sp>
    </p:spTree>
  </p:cSld>
  <p:clrMapOvr>
    <a:masterClrMapping xmlns:a="http://schemas.openxmlformats.org/drawingml/2006/main"/>
  </p:clrMapOvr>
</p:sld>
</file>