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3e04aae7f14b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320d7c5ac644f3"/>
  </p:sldMasterIdLst>
  <p:sldIdLst>
    <p:sldId xmlns:r="http://schemas.openxmlformats.org/officeDocument/2006/relationships" id="256" r:id="Recdcdbab179d404e"/>
    <p:sldId xmlns:r="http://schemas.openxmlformats.org/officeDocument/2006/relationships" id="257" r:id="Re3c32ac8f3cf4ab2"/>
    <p:sldId xmlns:r="http://schemas.openxmlformats.org/officeDocument/2006/relationships" id="258" r:id="Ra1cb152865d74f71"/>
    <p:sldId xmlns:r="http://schemas.openxmlformats.org/officeDocument/2006/relationships" id="259" r:id="Rb417c81e27e54488"/>
    <p:sldId xmlns:r="http://schemas.openxmlformats.org/officeDocument/2006/relationships" id="260" r:id="R42bc3bf4ae134f92"/>
    <p:sldId xmlns:r="http://schemas.openxmlformats.org/officeDocument/2006/relationships" id="261" r:id="R1ade60918bef48fb"/>
    <p:sldId xmlns:r="http://schemas.openxmlformats.org/officeDocument/2006/relationships" id="262" r:id="R2255781b53d342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320d7c5ac644f3" /><Relationship Type="http://schemas.openxmlformats.org/officeDocument/2006/relationships/slide" Target="/ppt/slides/slide1.xml" Id="Recdcdbab179d404e" /><Relationship Type="http://schemas.openxmlformats.org/officeDocument/2006/relationships/slide" Target="/ppt/slides/slide2.xml" Id="Re3c32ac8f3cf4ab2" /><Relationship Type="http://schemas.openxmlformats.org/officeDocument/2006/relationships/slide" Target="/ppt/slides/slide3.xml" Id="Ra1cb152865d74f71" /><Relationship Type="http://schemas.openxmlformats.org/officeDocument/2006/relationships/slide" Target="/ppt/slides/slide4.xml" Id="Rb417c81e27e54488" /><Relationship Type="http://schemas.openxmlformats.org/officeDocument/2006/relationships/slide" Target="/ppt/slides/slide5.xml" Id="R42bc3bf4ae134f92" /><Relationship Type="http://schemas.openxmlformats.org/officeDocument/2006/relationships/slide" Target="/ppt/slides/slide6.xml" Id="R1ade60918bef48fb" /><Relationship Type="http://schemas.openxmlformats.org/officeDocument/2006/relationships/slide" Target="/ppt/slides/slide7.xml" Id="R2255781b53d342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63d753b8d24a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f0d2006aa44a4" /><Relationship Type="http://schemas.openxmlformats.org/officeDocument/2006/relationships/theme" Target="/ppt/slideMasters/theme/theme1.xml" Id="R91d7b2387a3241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7f0d2006aa44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4cf19077e4c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16079d7354d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9820887894d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5ff931f4f43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e7b73402547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87234143d4e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7f1e817e44a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BREIVIK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BREIVIK HOLDING AS ble etablert [år] og holder til i Hobøl.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766 745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−1 309 530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15 500 323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159 980 446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257 216 908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PEDER BREIVIK  –  64,7 %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OLAV BREIVIK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RAGNHILD BREIVIK  –  17,7 %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Sånervei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1827 Hobøl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lrb@obeiendom.no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981 208 501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BREIVIK HOLDING AS</a:t>
            </a:r>
          </a:p>
        </p:txBody>
      </p:sp>
    </p:spTree>
  </p:cSld>
  <p:clrMapOvr>
    <a:masterClrMapping xmlns:a="http://schemas.openxmlformats.org/drawingml/2006/main"/>
  </p:clrMapOvr>
</p:sld>
</file>